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4"/>
    <p:sldMasterId id="2147483757" r:id="rId5"/>
  </p:sldMasterIdLst>
  <p:sldIdLst>
    <p:sldId id="256" r:id="rId6"/>
    <p:sldId id="258" r:id="rId7"/>
    <p:sldId id="261" r:id="rId8"/>
    <p:sldId id="259" r:id="rId9"/>
    <p:sldId id="260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8CF939-1D60-4A97-9B51-573DE39A3005}" v="576" dt="2022-02-26T12:03:43.097"/>
    <p1510:client id="{138B2442-28D5-4E4A-BEBA-0F29C2FAAE46}" v="3" dt="2022-04-25T10:39:22.235"/>
    <p1510:client id="{37B75E65-66F4-4428-B1BA-EA44BD81ABC0}" v="4" dt="2022-04-25T10:41:21.166"/>
    <p1510:client id="{7E04273A-BFD4-4C1C-BEF5-06907E480CE5}" v="21" dt="2022-02-26T11:50:18.484"/>
    <p1510:client id="{8F5FADC5-61B8-498E-A064-49E6AAD151A6}" v="9" dt="2022-02-26T11:38:16.252"/>
    <p1510:client id="{E391E443-3729-4CBF-B7D6-38A806C1B445}" v="234" dt="2022-03-04T13:32:14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valciuc,Victor V." userId="S::477577@student.fontys.nl::654943f5-2e04-4a87-af01-322a631ad574" providerId="AD" clId="Web-{8F5FADC5-61B8-498E-A064-49E6AAD151A6}"/>
    <pc:docChg chg="modSld addMainMaster delMainMaster">
      <pc:chgData name="Covalciuc,Victor V." userId="S::477577@student.fontys.nl::654943f5-2e04-4a87-af01-322a631ad574" providerId="AD" clId="Web-{8F5FADC5-61B8-498E-A064-49E6AAD151A6}" dt="2022-02-26T11:38:14.080" v="9" actId="20577"/>
      <pc:docMkLst>
        <pc:docMk/>
      </pc:docMkLst>
      <pc:sldChg chg="addSp delSp modSp mod setBg modClrScheme setClrOvrMap chgLayout">
        <pc:chgData name="Covalciuc,Victor V." userId="S::477577@student.fontys.nl::654943f5-2e04-4a87-af01-322a631ad574" providerId="AD" clId="Web-{8F5FADC5-61B8-498E-A064-49E6AAD151A6}" dt="2022-02-26T11:38:14.080" v="9" actId="20577"/>
        <pc:sldMkLst>
          <pc:docMk/>
          <pc:sldMk cId="109857222" sldId="256"/>
        </pc:sldMkLst>
        <pc:spChg chg="mod">
          <ac:chgData name="Covalciuc,Victor V." userId="S::477577@student.fontys.nl::654943f5-2e04-4a87-af01-322a631ad574" providerId="AD" clId="Web-{8F5FADC5-61B8-498E-A064-49E6AAD151A6}" dt="2022-02-26T11:38:14.080" v="9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9" creationId="{8F187B58-3857-4454-9C70-EFB475976F73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1" creationId="{4C5418A4-3935-49EA-B51C-5DDCBFAA3952}"/>
          </ac:spMkLst>
        </pc:spChg>
        <pc:spChg chg="ad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6" creationId="{A8CCCB6D-5162-4AAE-A5E3-3AC55410DBCE}"/>
          </ac:spMkLst>
        </pc:sp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4" creationId="{95CF10A7-93E3-4D38-8516-B6ECC78D6986}"/>
          </ac:picMkLst>
        </pc:pic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5" creationId="{0861122C-2D78-4E32-8F09-569616C7EFF7}"/>
          </ac:picMkLst>
        </pc:picChg>
      </pc:sldChg>
      <pc:sldMasterChg chg="del del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2460954070" sldId="2147483660"/>
        </pc:sldMasterMkLst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3709500287" sldId="2147483738"/>
        </pc:sldMasterMkLst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70518618" sldId="214748372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998876698" sldId="2147483727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030653077" sldId="2147483728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034175439" sldId="2147483729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985259385" sldId="2147483730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536021563" sldId="2147483731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663757728" sldId="2147483732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777594617" sldId="2147483733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491280048" sldId="2147483734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43877199" sldId="2147483735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157764720" sldId="214748373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817978392" sldId="2147483737"/>
          </pc:sldLayoutMkLst>
        </pc:sldLayoutChg>
      </pc:sldMasterChg>
    </pc:docChg>
  </pc:docChgLst>
  <pc:docChgLst>
    <pc:chgData name="Farros Ramzy,Farros F." userId="df11d345-d12f-4095-94b4-97cf45a43efa" providerId="ADAL" clId="{118CF939-1D60-4A97-9B51-573DE39A3005}"/>
    <pc:docChg chg="custSel addSld modSld">
      <pc:chgData name="Farros Ramzy,Farros F." userId="df11d345-d12f-4095-94b4-97cf45a43efa" providerId="ADAL" clId="{118CF939-1D60-4A97-9B51-573DE39A3005}" dt="2022-02-26T12:03:43.097" v="631" actId="404"/>
      <pc:docMkLst>
        <pc:docMk/>
      </pc:docMkLst>
      <pc:sldChg chg="modSp mod">
        <pc:chgData name="Farros Ramzy,Farros F." userId="df11d345-d12f-4095-94b4-97cf45a43efa" providerId="ADAL" clId="{118CF939-1D60-4A97-9B51-573DE39A3005}" dt="2022-02-26T11:49:33.374" v="106" actId="20577"/>
        <pc:sldMkLst>
          <pc:docMk/>
          <pc:sldMk cId="109857222" sldId="256"/>
        </pc:sldMkLst>
        <pc:spChg chg="mod">
          <ac:chgData name="Farros Ramzy,Farros F." userId="df11d345-d12f-4095-94b4-97cf45a43efa" providerId="ADAL" clId="{118CF939-1D60-4A97-9B51-573DE39A3005}" dt="2022-02-26T11:49:33.374" v="10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Farros Ramzy,Farros F." userId="df11d345-d12f-4095-94b4-97cf45a43efa" providerId="ADAL" clId="{118CF939-1D60-4A97-9B51-573DE39A3005}" dt="2022-02-26T11:49:24.785" v="105" actId="20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26.358" v="86" actId="20577"/>
        <pc:sldMkLst>
          <pc:docMk/>
          <pc:sldMk cId="3783012404" sldId="257"/>
        </pc:sldMkLst>
        <pc:spChg chg="mod">
          <ac:chgData name="Farros Ramzy,Farros F." userId="df11d345-d12f-4095-94b4-97cf45a43efa" providerId="ADAL" clId="{118CF939-1D60-4A97-9B51-573DE39A3005}" dt="2022-02-26T11:47:26.358" v="86" actId="20577"/>
          <ac:spMkLst>
            <pc:docMk/>
            <pc:sldMk cId="3783012404" sldId="257"/>
            <ac:spMk id="2" creationId="{58E5106D-0D42-48CF-91E5-05124C2B248B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51.192" v="95" actId="20577"/>
        <pc:sldMkLst>
          <pc:docMk/>
          <pc:sldMk cId="558638167" sldId="258"/>
        </pc:sldMkLst>
        <pc:spChg chg="mod">
          <ac:chgData name="Farros Ramzy,Farros F." userId="df11d345-d12f-4095-94b4-97cf45a43efa" providerId="ADAL" clId="{118CF939-1D60-4A97-9B51-573DE39A3005}" dt="2022-02-26T11:47:51.192" v="95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0:48.036" v="114" actId="20577"/>
        <pc:sldMkLst>
          <pc:docMk/>
          <pc:sldMk cId="964831701" sldId="259"/>
        </pc:sldMkLst>
        <pc:spChg chg="mod">
          <ac:chgData name="Farros Ramzy,Farros F." userId="df11d345-d12f-4095-94b4-97cf45a43efa" providerId="ADAL" clId="{118CF939-1D60-4A97-9B51-573DE39A3005}" dt="2022-02-26T11:50:48.036" v="114" actId="20577"/>
          <ac:spMkLst>
            <pc:docMk/>
            <pc:sldMk cId="964831701" sldId="259"/>
            <ac:spMk id="2" creationId="{13BA2AEF-6A02-4590-93CC-2F810FBB2C7F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33.675" v="629" actId="404"/>
        <pc:sldMkLst>
          <pc:docMk/>
          <pc:sldMk cId="852278795" sldId="260"/>
        </pc:sldMkLst>
        <pc:spChg chg="mod">
          <ac:chgData name="Farros Ramzy,Farros F." userId="df11d345-d12f-4095-94b4-97cf45a43efa" providerId="ADAL" clId="{118CF939-1D60-4A97-9B51-573DE39A3005}" dt="2022-02-26T12:03:33.675" v="629" actId="404"/>
          <ac:spMkLst>
            <pc:docMk/>
            <pc:sldMk cId="852278795" sldId="260"/>
            <ac:spMk id="3" creationId="{84E74B88-CC9D-4CC1-BA5F-81A07B1FCE17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38.736" v="630" actId="404"/>
        <pc:sldMkLst>
          <pc:docMk/>
          <pc:sldMk cId="1402128805" sldId="261"/>
        </pc:sldMkLst>
        <pc:spChg chg="mod">
          <ac:chgData name="Farros Ramzy,Farros F." userId="df11d345-d12f-4095-94b4-97cf45a43efa" providerId="ADAL" clId="{118CF939-1D60-4A97-9B51-573DE39A3005}" dt="2022-02-26T12:03:38.736" v="630" actId="404"/>
          <ac:spMkLst>
            <pc:docMk/>
            <pc:sldMk cId="1402128805" sldId="261"/>
            <ac:spMk id="3" creationId="{545F007B-3009-4DE6-B513-0BE72F995986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43.097" v="631" actId="404"/>
        <pc:sldMkLst>
          <pc:docMk/>
          <pc:sldMk cId="4131301869" sldId="262"/>
        </pc:sldMkLst>
        <pc:spChg chg="mod">
          <ac:chgData name="Farros Ramzy,Farros F." userId="df11d345-d12f-4095-94b4-97cf45a43efa" providerId="ADAL" clId="{118CF939-1D60-4A97-9B51-573DE39A3005}" dt="2022-02-26T12:03:43.097" v="631" actId="404"/>
          <ac:spMkLst>
            <pc:docMk/>
            <pc:sldMk cId="4131301869" sldId="262"/>
            <ac:spMk id="3" creationId="{C4D71539-4CBF-4B4F-A4DA-F81C0759FEC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19.213" v="147" actId="20577"/>
        <pc:sldMkLst>
          <pc:docMk/>
          <pc:sldMk cId="289153275" sldId="263"/>
        </pc:sldMkLst>
        <pc:spChg chg="mod">
          <ac:chgData name="Farros Ramzy,Farros F." userId="df11d345-d12f-4095-94b4-97cf45a43efa" providerId="ADAL" clId="{118CF939-1D60-4A97-9B51-573DE39A3005}" dt="2022-02-26T11:51:19.213" v="147" actId="20577"/>
          <ac:spMkLst>
            <pc:docMk/>
            <pc:sldMk cId="289153275" sldId="263"/>
            <ac:spMk id="2" creationId="{4B8126F1-464B-433C-9775-B0E207AA5C8E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25.420" v="628" actId="404"/>
        <pc:sldMkLst>
          <pc:docMk/>
          <pc:sldMk cId="1320600165" sldId="264"/>
        </pc:sldMkLst>
        <pc:spChg chg="mod">
          <ac:chgData name="Farros Ramzy,Farros F." userId="df11d345-d12f-4095-94b4-97cf45a43efa" providerId="ADAL" clId="{118CF939-1D60-4A97-9B51-573DE39A3005}" dt="2022-02-26T12:03:25.420" v="628" actId="404"/>
          <ac:spMkLst>
            <pc:docMk/>
            <pc:sldMk cId="1320600165" sldId="264"/>
            <ac:spMk id="3" creationId="{3D9BC21E-F606-461F-BE39-9BFBC616E4E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38.067" v="161" actId="20577"/>
        <pc:sldMkLst>
          <pc:docMk/>
          <pc:sldMk cId="4204451363" sldId="265"/>
        </pc:sldMkLst>
        <pc:spChg chg="mod">
          <ac:chgData name="Farros Ramzy,Farros F." userId="df11d345-d12f-4095-94b4-97cf45a43efa" providerId="ADAL" clId="{118CF939-1D60-4A97-9B51-573DE39A3005}" dt="2022-02-26T11:51:38.067" v="161" actId="20577"/>
          <ac:spMkLst>
            <pc:docMk/>
            <pc:sldMk cId="4204451363" sldId="265"/>
            <ac:spMk id="2" creationId="{DA0432E5-3346-4FD9-BC14-D8CDBDA92064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15.564" v="627" actId="207"/>
        <pc:sldMkLst>
          <pc:docMk/>
          <pc:sldMk cId="1387613567" sldId="266"/>
        </pc:sldMkLst>
        <pc:spChg chg="mod">
          <ac:chgData name="Farros Ramzy,Farros F." userId="df11d345-d12f-4095-94b4-97cf45a43efa" providerId="ADAL" clId="{118CF939-1D60-4A97-9B51-573DE39A3005}" dt="2022-02-26T12:03:15.564" v="627" actId="207"/>
          <ac:spMkLst>
            <pc:docMk/>
            <pc:sldMk cId="1387613567" sldId="266"/>
            <ac:spMk id="3" creationId="{27F3E421-BDA4-4B85-996E-B5D0D914CA2A}"/>
          </ac:spMkLst>
        </pc:spChg>
      </pc:sldChg>
    </pc:docChg>
  </pc:docChgLst>
  <pc:docChgLst>
    <pc:chgData name="Covalciuc,Victor V." userId="S::477577@student.fontys.nl::654943f5-2e04-4a87-af01-322a631ad574" providerId="AD" clId="Web-{138B2442-28D5-4E4A-BEBA-0F29C2FAAE46}"/>
    <pc:docChg chg="modSld">
      <pc:chgData name="Covalciuc,Victor V." userId="S::477577@student.fontys.nl::654943f5-2e04-4a87-af01-322a631ad574" providerId="AD" clId="Web-{138B2442-28D5-4E4A-BEBA-0F29C2FAAE46}" dt="2022-04-25T10:39:22.235" v="2" actId="20577"/>
      <pc:docMkLst>
        <pc:docMk/>
      </pc:docMkLst>
      <pc:sldChg chg="modSp">
        <pc:chgData name="Covalciuc,Victor V." userId="S::477577@student.fontys.nl::654943f5-2e04-4a87-af01-322a631ad574" providerId="AD" clId="Web-{138B2442-28D5-4E4A-BEBA-0F29C2FAAE46}" dt="2022-04-25T10:39:22.235" v="2" actId="20577"/>
        <pc:sldMkLst>
          <pc:docMk/>
          <pc:sldMk cId="109857222" sldId="256"/>
        </pc:sldMkLst>
        <pc:spChg chg="mod">
          <ac:chgData name="Covalciuc,Victor V." userId="S::477577@student.fontys.nl::654943f5-2e04-4a87-af01-322a631ad574" providerId="AD" clId="Web-{138B2442-28D5-4E4A-BEBA-0F29C2FAAE46}" dt="2022-04-25T10:39:22.235" v="2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Covalciuc,Victor V." userId="S::477577@student.fontys.nl::654943f5-2e04-4a87-af01-322a631ad574" providerId="AD" clId="Web-{37B75E65-66F4-4428-B1BA-EA44BD81ABC0}"/>
    <pc:docChg chg="modSld">
      <pc:chgData name="Covalciuc,Victor V." userId="S::477577@student.fontys.nl::654943f5-2e04-4a87-af01-322a631ad574" providerId="AD" clId="Web-{37B75E65-66F4-4428-B1BA-EA44BD81ABC0}" dt="2022-04-25T10:41:21.166" v="3" actId="20577"/>
      <pc:docMkLst>
        <pc:docMk/>
      </pc:docMkLst>
      <pc:sldChg chg="modSp">
        <pc:chgData name="Covalciuc,Victor V." userId="S::477577@student.fontys.nl::654943f5-2e04-4a87-af01-322a631ad574" providerId="AD" clId="Web-{37B75E65-66F4-4428-B1BA-EA44BD81ABC0}" dt="2022-04-25T10:41:21.166" v="3" actId="20577"/>
        <pc:sldMkLst>
          <pc:docMk/>
          <pc:sldMk cId="109857222" sldId="256"/>
        </pc:sldMkLst>
        <pc:spChg chg="mod">
          <ac:chgData name="Covalciuc,Victor V." userId="S::477577@student.fontys.nl::654943f5-2e04-4a87-af01-322a631ad574" providerId="AD" clId="Web-{37B75E65-66F4-4428-B1BA-EA44BD81ABC0}" dt="2022-04-25T10:41:21.166" v="3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Covalciuc,Victor V." userId="S::477577@student.fontys.nl::654943f5-2e04-4a87-af01-322a631ad574" providerId="AD" clId="Web-{7E04273A-BFD4-4C1C-BEF5-06907E480CE5}"/>
    <pc:docChg chg="addSld modSld addMainMaster">
      <pc:chgData name="Covalciuc,Victor V." userId="S::477577@student.fontys.nl::654943f5-2e04-4a87-af01-322a631ad574" providerId="AD" clId="Web-{7E04273A-BFD4-4C1C-BEF5-06907E480CE5}" dt="2022-02-26T11:50:18.484" v="21" actId="20577"/>
      <pc:docMkLst>
        <pc:docMk/>
      </pc:docMkLst>
      <pc:sldChg chg="delSp modSp mod modClrScheme delDesignElem chgLayout">
        <pc:chgData name="Covalciuc,Victor V." userId="S::477577@student.fontys.nl::654943f5-2e04-4a87-af01-322a631ad574" providerId="AD" clId="Web-{7E04273A-BFD4-4C1C-BEF5-06907E480CE5}" dt="2022-02-26T11:50:18.484" v="21" actId="20577"/>
        <pc:sldMkLst>
          <pc:docMk/>
          <pc:sldMk cId="109857222" sldId="256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50:18.484" v="21" actId="20577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16" creationId="{A8CCCB6D-5162-4AAE-A5E3-3AC55410DBCE}"/>
          </ac:spMkLst>
        </pc:spChg>
        <pc:picChg chg="mod">
          <ac:chgData name="Covalciuc,Victor V." userId="S::477577@student.fontys.nl::654943f5-2e04-4a87-af01-322a631ad574" providerId="AD" clId="Web-{7E04273A-BFD4-4C1C-BEF5-06907E480CE5}" dt="2022-02-26T11:47:17.619" v="8" actId="1076"/>
          <ac:picMkLst>
            <pc:docMk/>
            <pc:sldMk cId="109857222" sldId="256"/>
            <ac:picMk id="5" creationId="{0861122C-2D78-4E32-8F09-569616C7EFF7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9:07.216" v="17"/>
        <pc:sldMkLst>
          <pc:docMk/>
          <pc:sldMk cId="3783012404" sldId="257"/>
        </pc:sldMkLst>
        <pc:spChg chg="mod or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2" creationId="{58E5106D-0D42-48CF-91E5-05124C2B248B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57.888" v="13"/>
          <ac:spMkLst>
            <pc:docMk/>
            <pc:sldMk cId="3783012404" sldId="257"/>
            <ac:spMk id="3" creationId="{83CF8E4A-772E-4197-9656-01299E7E7162}"/>
          </ac:spMkLst>
        </pc:spChg>
        <pc:spChg chg="add mo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5" creationId="{5E44BFB9-7E4F-41FA-9C9D-C1FD22C80225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9" creationId="{907E66D6-12A6-4CF3-A029-2C5C03451A1D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12" creationId="{8F4E830A-06F9-4EAA-9E65-110CF2421798}"/>
          </ac:spMkLst>
        </pc:spChg>
        <pc:grpChg chg="add">
          <ac:chgData name="Covalciuc,Victor V." userId="S::477577@student.fontys.nl::654943f5-2e04-4a87-af01-322a631ad574" providerId="AD" clId="Web-{7E04273A-BFD4-4C1C-BEF5-06907E480CE5}" dt="2022-02-26T11:49:07.216" v="17"/>
          <ac:grpSpMkLst>
            <pc:docMk/>
            <pc:sldMk cId="3783012404" sldId="257"/>
            <ac:grpSpMk id="14" creationId="{24B32265-D526-44B2-B82E-8977DFEFB457}"/>
          </ac:grpSpMkLst>
        </pc:grpChg>
        <pc:picChg chg="add mod ord">
          <ac:chgData name="Covalciuc,Victor V." userId="S::477577@student.fontys.nl::654943f5-2e04-4a87-af01-322a631ad574" providerId="AD" clId="Web-{7E04273A-BFD4-4C1C-BEF5-06907E480CE5}" dt="2022-02-26T11:49:07.216" v="17"/>
          <ac:picMkLst>
            <pc:docMk/>
            <pc:sldMk cId="3783012404" sldId="257"/>
            <ac:picMk id="4" creationId="{3F200824-D6EC-4AFA-AFDB-D1D91835B701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8:42.887" v="11"/>
        <pc:sldMkLst>
          <pc:docMk/>
          <pc:sldMk cId="558638167" sldId="258"/>
        </pc:sldMkLst>
        <pc:spChg chg="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2" creationId="{58BAB254-CE01-4DF0-A0EB-2693C9280B9C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3" creationId="{7BD2E9F8-0AE6-49C6-A8C2-A44F0FCB659A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7E04273A-BFD4-4C1C-BEF5-06907E480CE5}" dt="2022-02-26T11:48:42.887" v="11"/>
          <ac:picMkLst>
            <pc:docMk/>
            <pc:sldMk cId="558638167" sldId="258"/>
            <ac:picMk id="5" creationId="{960A7B71-85CD-4A2A-9E50-B6FEF155C862}"/>
          </ac:picMkLst>
        </pc:pic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7" creationId="{2A35DB53-42BE-460E-9CA1-1294C98463CB}"/>
          </ac:cxnSpMkLst>
        </pc:cxn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964831701" sldId="259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2" creationId="{13BA2AEF-6A02-4590-93CC-2F810FBB2C7F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3" creationId="{7A1D3FF1-86F5-46EC-BE83-0F3BCEF1698A}"/>
          </ac:spMkLst>
        </pc:sp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852278795" sldId="260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2" creationId="{94592188-CE7F-48F9-9FD7-43FC004958B6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3" creationId="{84E74B88-CC9D-4CC1-BA5F-81A07B1FCE17}"/>
          </ac:spMkLst>
        </pc:spChg>
      </pc:sldChg>
      <pc:sldChg chg="new">
        <pc:chgData name="Covalciuc,Victor V." userId="S::477577@student.fontys.nl::654943f5-2e04-4a87-af01-322a631ad574" providerId="AD" clId="Web-{7E04273A-BFD4-4C1C-BEF5-06907E480CE5}" dt="2022-02-26T11:48:48.763" v="12"/>
        <pc:sldMkLst>
          <pc:docMk/>
          <pc:sldMk cId="1402128805" sldId="261"/>
        </pc:sldMkLst>
      </pc:sldChg>
      <pc:sldChg chg="new">
        <pc:chgData name="Covalciuc,Victor V." userId="S::477577@student.fontys.nl::654943f5-2e04-4a87-af01-322a631ad574" providerId="AD" clId="Web-{7E04273A-BFD4-4C1C-BEF5-06907E480CE5}" dt="2022-02-26T11:49:17.232" v="18"/>
        <pc:sldMkLst>
          <pc:docMk/>
          <pc:sldMk cId="4131301869" sldId="262"/>
        </pc:sldMkLst>
      </pc:sldChg>
      <pc:sldMasterChg chg="add addSldLayout modSldLayout">
        <pc:chgData name="Covalciuc,Victor V." userId="S::477577@student.fontys.nl::654943f5-2e04-4a87-af01-322a631ad574" providerId="AD" clId="Web-{7E04273A-BFD4-4C1C-BEF5-06907E480CE5}" dt="2022-02-26T11:48:16.621" v="10"/>
        <pc:sldMasterMkLst>
          <pc:docMk/>
          <pc:sldMasterMk cId="2400264077" sldId="2147483739"/>
        </pc:sldMasterMkLst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486334771" sldId="214748374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58754999" sldId="214748374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1537459" sldId="214748374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42124147" sldId="214748374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115387473" sldId="214748374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081219027" sldId="214748374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714466126" sldId="2147483746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0704094" sldId="2147483747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389572513" sldId="2147483748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53185275" sldId="2147483749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92075920" sldId="214748375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98872864" sldId="214748375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37764645" sldId="214748375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93953959" sldId="214748375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5533902" sldId="214748375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80433034" sldId="214748375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6462545" sldId="2147483756"/>
          </pc:sldLayoutMkLst>
        </pc:sldLayoutChg>
      </pc:sldMasterChg>
    </pc:docChg>
  </pc:docChgLst>
  <pc:docChgLst>
    <pc:chgData name="Covalciuc,Victor V." userId="S::477577@student.fontys.nl::654943f5-2e04-4a87-af01-322a631ad574" providerId="AD" clId="Web-{E391E443-3729-4CBF-B7D6-38A806C1B445}"/>
    <pc:docChg chg="modSld">
      <pc:chgData name="Covalciuc,Victor V." userId="S::477577@student.fontys.nl::654943f5-2e04-4a87-af01-322a631ad574" providerId="AD" clId="Web-{E391E443-3729-4CBF-B7D6-38A806C1B445}" dt="2022-03-04T13:32:14.120" v="304" actId="20577"/>
      <pc:docMkLst>
        <pc:docMk/>
      </pc:docMkLst>
      <pc:sldChg chg="delSp modSp">
        <pc:chgData name="Covalciuc,Victor V." userId="S::477577@student.fontys.nl::654943f5-2e04-4a87-af01-322a631ad574" providerId="AD" clId="Web-{E391E443-3729-4CBF-B7D6-38A806C1B445}" dt="2022-03-04T13:09:49.096" v="45" actId="20577"/>
        <pc:sldMkLst>
          <pc:docMk/>
          <pc:sldMk cId="3783012404" sldId="257"/>
        </pc:sldMkLst>
        <pc:spChg chg="mod">
          <ac:chgData name="Covalciuc,Victor V." userId="S::477577@student.fontys.nl::654943f5-2e04-4a87-af01-322a631ad574" providerId="AD" clId="Web-{E391E443-3729-4CBF-B7D6-38A806C1B445}" dt="2022-03-04T13:09:49.096" v="45" actId="20577"/>
          <ac:spMkLst>
            <pc:docMk/>
            <pc:sldMk cId="3783012404" sldId="257"/>
            <ac:spMk id="2" creationId="{58E5106D-0D42-48CF-91E5-05124C2B248B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09:05.391" v="36"/>
          <ac:spMkLst>
            <pc:docMk/>
            <pc:sldMk cId="3783012404" sldId="257"/>
            <ac:spMk id="9" creationId="{907E66D6-12A6-4CF3-A029-2C5C03451A1D}"/>
          </ac:spMkLst>
        </pc:spChg>
      </pc:sldChg>
      <pc:sldChg chg="modSp">
        <pc:chgData name="Covalciuc,Victor V." userId="S::477577@student.fontys.nl::654943f5-2e04-4a87-af01-322a631ad574" providerId="AD" clId="Web-{E391E443-3729-4CBF-B7D6-38A806C1B445}" dt="2022-03-04T13:10:11.660" v="48" actId="20577"/>
        <pc:sldMkLst>
          <pc:docMk/>
          <pc:sldMk cId="558638167" sldId="258"/>
        </pc:sldMkLst>
        <pc:spChg chg="mod">
          <ac:chgData name="Covalciuc,Victor V." userId="S::477577@student.fontys.nl::654943f5-2e04-4a87-af01-322a631ad574" providerId="AD" clId="Web-{E391E443-3729-4CBF-B7D6-38A806C1B445}" dt="2022-03-04T13:10:11.660" v="48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6:23.445" v="158" actId="20577"/>
        <pc:sldMkLst>
          <pc:docMk/>
          <pc:sldMk cId="964831701" sldId="259"/>
        </pc:sldMkLst>
        <pc:spChg chg="mod">
          <ac:chgData name="Covalciuc,Victor V." userId="S::477577@student.fontys.nl::654943f5-2e04-4a87-af01-322a631ad574" providerId="AD" clId="Web-{E391E443-3729-4CBF-B7D6-38A806C1B445}" dt="2022-03-04T13:16:23.445" v="158" actId="20577"/>
          <ac:spMkLst>
            <pc:docMk/>
            <pc:sldMk cId="964831701" sldId="259"/>
            <ac:spMk id="2" creationId="{13BA2AEF-6A02-4590-93CC-2F810FBB2C7F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3" creationId="{7A1D3FF1-86F5-46EC-BE83-0F3BCEF1698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2:28.058" v="83"/>
          <ac:picMkLst>
            <pc:docMk/>
            <pc:sldMk cId="964831701" sldId="259"/>
            <ac:picMk id="5" creationId="{AF2A1772-9430-4D71-A27E-A5BD5A253D9F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5:39.271" v="151"/>
        <pc:sldMkLst>
          <pc:docMk/>
          <pc:sldMk cId="852278795" sldId="260"/>
        </pc:sldMkLst>
        <pc:spChg chg="del mod">
          <ac:chgData name="Covalciuc,Victor V." userId="S::477577@student.fontys.nl::654943f5-2e04-4a87-af01-322a631ad574" providerId="AD" clId="Web-{E391E443-3729-4CBF-B7D6-38A806C1B445}" dt="2022-03-04T13:15:39.271" v="151"/>
          <ac:spMkLst>
            <pc:docMk/>
            <pc:sldMk cId="852278795" sldId="260"/>
            <ac:spMk id="2" creationId="{94592188-CE7F-48F9-9FD7-43FC004958B6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3:02.403" v="100"/>
          <ac:spMkLst>
            <pc:docMk/>
            <pc:sldMk cId="852278795" sldId="260"/>
            <ac:spMk id="3" creationId="{84E74B88-CC9D-4CC1-BA5F-81A07B1FCE1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8" creationId="{781BBDC9-2DC6-4959-AC3D-49A5DCB05DA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6.949" v="89"/>
          <ac:spMkLst>
            <pc:docMk/>
            <pc:sldMk cId="852278795" sldId="260"/>
            <ac:spMk id="9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0" creationId="{4B74BB55-8517-4CFE-9389-81D0E6F81F00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9" creationId="{08452CCF-4A27-488A-AAF4-424933CFC925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1" creationId="{AD2D45C7-2E37-44FD-AC77-116CD14B9ED9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2" creationId="{1FF88480-2CF1-4C54-8CE3-2CA9CD9FF896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5.856" v="95"/>
          <ac:spMkLst>
            <pc:docMk/>
            <pc:sldMk cId="852278795" sldId="260"/>
            <ac:spMk id="24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6" creationId="{40BBD06B-552C-4DF7-9E19-C5617573E25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8" creationId="{1D27B411-D85B-4FEE-8EF5-0726CC104B50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104" creationId="{8F4E830A-06F9-4EAA-9E65-110CF242179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419" creationId="{041E99E2-1462-4EF7-ABAA-0C181B96B4A2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2:49.278" v="91"/>
          <ac:grpSpMkLst>
            <pc:docMk/>
            <pc:sldMk cId="852278795" sldId="260"/>
            <ac:grpSpMk id="12" creationId="{A3F7C935-E41E-4E8D-91DF-D3BAB9521DF0}"/>
          </ac:grpSpMkLst>
        </pc:grpChg>
        <pc:grpChg chg="add del">
          <ac:chgData name="Covalciuc,Victor V." userId="S::477577@student.fontys.nl::654943f5-2e04-4a87-af01-322a631ad574" providerId="AD" clId="Web-{E391E443-3729-4CBF-B7D6-38A806C1B445}" dt="2022-03-04T13:14:25.673" v="136"/>
          <ac:grpSpMkLst>
            <pc:docMk/>
            <pc:sldMk cId="852278795" sldId="260"/>
            <ac:grpSpMk id="40" creationId="{21C33B52-966B-48AB-B150-0703D341A00A}"/>
          </ac:grpSpMkLst>
        </pc:grpChg>
        <pc:graphicFrameChg chg="add del">
          <ac:chgData name="Covalciuc,Victor V." userId="S::477577@student.fontys.nl::654943f5-2e04-4a87-af01-322a631ad574" providerId="AD" clId="Web-{E391E443-3729-4CBF-B7D6-38A806C1B445}" dt="2022-03-04T13:12:59.981" v="97"/>
          <ac:graphicFrameMkLst>
            <pc:docMk/>
            <pc:sldMk cId="852278795" sldId="260"/>
            <ac:graphicFrameMk id="27" creationId="{31B5E73F-2B8D-4F4E-8C89-8BC4C6CE70D3}"/>
          </ac:graphicFrameMkLst>
        </pc:graphicFrameChg>
        <pc:graphicFrameChg chg="add del">
          <ac:chgData name="Covalciuc,Victor V." userId="S::477577@student.fontys.nl::654943f5-2e04-4a87-af01-322a631ad574" providerId="AD" clId="Web-{E391E443-3729-4CBF-B7D6-38A806C1B445}" dt="2022-03-04T13:13:02.388" v="99"/>
          <ac:graphicFrameMkLst>
            <pc:docMk/>
            <pc:sldMk cId="852278795" sldId="260"/>
            <ac:graphicFrameMk id="29" creationId="{843C6366-D7A6-41A3-81BA-4D581C11C7C0}"/>
          </ac:graphicFrameMkLst>
        </pc:graphicFrameChg>
        <pc:graphicFrameChg chg="add mod modGraphic">
          <ac:chgData name="Covalciuc,Victor V." userId="S::477577@student.fontys.nl::654943f5-2e04-4a87-af01-322a631ad574" providerId="AD" clId="Web-{E391E443-3729-4CBF-B7D6-38A806C1B445}" dt="2022-03-04T13:15:34.614" v="150"/>
          <ac:graphicFrameMkLst>
            <pc:docMk/>
            <pc:sldMk cId="852278795" sldId="260"/>
            <ac:graphicFrameMk id="31" creationId="{D605B54F-0D56-48ED-BFE7-BEEA4B5D467D}"/>
          </ac:graphicFrameMkLst>
        </pc:graphicFrameChg>
        <pc:picChg chg="add del">
          <ac:chgData name="Covalciuc,Victor V." userId="S::477577@student.fontys.nl::654943f5-2e04-4a87-af01-322a631ad574" providerId="AD" clId="Web-{E391E443-3729-4CBF-B7D6-38A806C1B445}" dt="2022-03-04T13:12:46.949" v="89"/>
          <ac:picMkLst>
            <pc:docMk/>
            <pc:sldMk cId="852278795" sldId="260"/>
            <ac:picMk id="5" creationId="{E8097163-ADE9-497E-A8A8-DC990045C7EC}"/>
          </ac:picMkLst>
        </pc:picChg>
        <pc:picChg chg="add del">
          <ac:chgData name="Covalciuc,Victor V." userId="S::477577@student.fontys.nl::654943f5-2e04-4a87-af01-322a631ad574" providerId="AD" clId="Web-{E391E443-3729-4CBF-B7D6-38A806C1B445}" dt="2022-03-04T13:12:55.856" v="95"/>
          <ac:picMkLst>
            <pc:docMk/>
            <pc:sldMk cId="852278795" sldId="260"/>
            <ac:picMk id="25" creationId="{E8097163-ADE9-497E-A8A8-DC990045C7EC}"/>
          </ac:picMkLst>
        </pc:picChg>
        <pc:picChg chg="add mod ord">
          <ac:chgData name="Covalciuc,Victor V." userId="S::477577@student.fontys.nl::654943f5-2e04-4a87-af01-322a631ad574" providerId="AD" clId="Web-{E391E443-3729-4CBF-B7D6-38A806C1B445}" dt="2022-03-04T13:15:12.988" v="148"/>
          <ac:picMkLst>
            <pc:docMk/>
            <pc:sldMk cId="852278795" sldId="260"/>
            <ac:picMk id="418" creationId="{4503914F-2740-4068-BFA7-4BB03D4B1CA0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2:22.573" v="82" actId="1076"/>
        <pc:sldMkLst>
          <pc:docMk/>
          <pc:sldMk cId="1402128805" sldId="261"/>
        </pc:sldMkLst>
        <pc:spChg chg="del">
          <ac:chgData name="Covalciuc,Victor V." userId="S::477577@student.fontys.nl::654943f5-2e04-4a87-af01-322a631ad574" providerId="AD" clId="Web-{E391E443-3729-4CBF-B7D6-38A806C1B445}" dt="2022-03-04T13:11:18.132" v="74"/>
          <ac:spMkLst>
            <pc:docMk/>
            <pc:sldMk cId="1402128805" sldId="261"/>
            <ac:spMk id="2" creationId="{731E58C5-3517-4CF8-8D92-CA93A9464516}"/>
          </ac:spMkLst>
        </pc:spChg>
        <pc:spChg chg="mod ord">
          <ac:chgData name="Covalciuc,Victor V." userId="S::477577@student.fontys.nl::654943f5-2e04-4a87-af01-322a631ad574" providerId="AD" clId="Web-{E391E443-3729-4CBF-B7D6-38A806C1B445}" dt="2022-03-04T13:12:22.573" v="82" actId="1076"/>
          <ac:spMkLst>
            <pc:docMk/>
            <pc:sldMk cId="1402128805" sldId="261"/>
            <ac:spMk id="3" creationId="{545F007B-3009-4DE6-B513-0BE72F99598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01.822" v="79"/>
          <ac:spMkLst>
            <pc:docMk/>
            <pc:sldMk cId="1402128805" sldId="261"/>
            <ac:spMk id="9" creationId="{8F4E830A-06F9-4EAA-9E65-110CF2421798}"/>
          </ac:spMkLst>
        </pc:spChg>
        <pc:picChg chg="add mod">
          <ac:chgData name="Covalciuc,Victor V." userId="S::477577@student.fontys.nl::654943f5-2e04-4a87-af01-322a631ad574" providerId="AD" clId="Web-{E391E443-3729-4CBF-B7D6-38A806C1B445}" dt="2022-03-04T13:12:01.822" v="79"/>
          <ac:picMkLst>
            <pc:docMk/>
            <pc:sldMk cId="1402128805" sldId="261"/>
            <ac:picMk id="4" creationId="{132DC86A-0D41-4123-9407-FBBF63AFA52C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1:27.930" v="77" actId="1076"/>
        <pc:sldMkLst>
          <pc:docMk/>
          <pc:sldMk cId="4131301869" sldId="262"/>
        </pc:sldMkLst>
        <pc:spChg chg="del mod">
          <ac:chgData name="Covalciuc,Victor V." userId="S::477577@student.fontys.nl::654943f5-2e04-4a87-af01-322a631ad574" providerId="AD" clId="Web-{E391E443-3729-4CBF-B7D6-38A806C1B445}" dt="2022-03-04T13:08:01.169" v="5"/>
          <ac:spMkLst>
            <pc:docMk/>
            <pc:sldMk cId="4131301869" sldId="262"/>
            <ac:spMk id="2" creationId="{6BA5F4DF-82FC-45C8-811F-64D392549E6F}"/>
          </ac:spMkLst>
        </pc:spChg>
        <pc:spChg chg="mod">
          <ac:chgData name="Covalciuc,Victor V." userId="S::477577@student.fontys.nl::654943f5-2e04-4a87-af01-322a631ad574" providerId="AD" clId="Web-{E391E443-3729-4CBF-B7D6-38A806C1B445}" dt="2022-03-04T13:11:27.930" v="77" actId="1076"/>
          <ac:spMkLst>
            <pc:docMk/>
            <pc:sldMk cId="4131301869" sldId="262"/>
            <ac:spMk id="3" creationId="{C4D71539-4CBF-4B4F-A4DA-F81C0759FEC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5" creationId="{FBB4CE3B-304A-4E00-AA13-8D0C27C66D2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10" creationId="{8F4E830A-06F9-4EAA-9E65-110CF2421798}"/>
          </ac:spMkLst>
        </pc:spChg>
        <pc:picChg chg="add mod ord">
          <ac:chgData name="Covalciuc,Victor V." userId="S::477577@student.fontys.nl::654943f5-2e04-4a87-af01-322a631ad574" providerId="AD" clId="Web-{E391E443-3729-4CBF-B7D6-38A806C1B445}" dt="2022-03-04T13:07:58.356" v="4"/>
          <ac:picMkLst>
            <pc:docMk/>
            <pc:sldMk cId="4131301869" sldId="262"/>
            <ac:picMk id="4" creationId="{28FCF5EA-DE65-4CD3-A76E-FBDC5EEF4D1D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7:10.088" v="167" actId="20577"/>
        <pc:sldMkLst>
          <pc:docMk/>
          <pc:sldMk cId="289153275" sldId="263"/>
        </pc:sldMkLst>
        <pc:spChg chg="mod">
          <ac:chgData name="Covalciuc,Victor V." userId="S::477577@student.fontys.nl::654943f5-2e04-4a87-af01-322a631ad574" providerId="AD" clId="Web-{E391E443-3729-4CBF-B7D6-38A806C1B445}" dt="2022-03-04T13:17:10.088" v="167" actId="20577"/>
          <ac:spMkLst>
            <pc:docMk/>
            <pc:sldMk cId="289153275" sldId="263"/>
            <ac:spMk id="2" creationId="{4B8126F1-464B-433C-9775-B0E207AA5C8E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3" creationId="{CCC3BBF2-CE43-4D75-84DD-B8296EE7FA7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6:42.540" v="159"/>
          <ac:picMkLst>
            <pc:docMk/>
            <pc:sldMk cId="289153275" sldId="263"/>
            <ac:picMk id="5" creationId="{212C5B65-10C3-488F-BE42-0D081F7E8783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9:29.689" v="200" actId="20577"/>
        <pc:sldMkLst>
          <pc:docMk/>
          <pc:sldMk cId="1320600165" sldId="264"/>
        </pc:sldMkLst>
        <pc:spChg chg="del">
          <ac:chgData name="Covalciuc,Victor V." userId="S::477577@student.fontys.nl::654943f5-2e04-4a87-af01-322a631ad574" providerId="AD" clId="Web-{E391E443-3729-4CBF-B7D6-38A806C1B445}" dt="2022-03-04T13:17:21.854" v="172"/>
          <ac:spMkLst>
            <pc:docMk/>
            <pc:sldMk cId="1320600165" sldId="264"/>
            <ac:spMk id="2" creationId="{C462EB7D-95CA-486F-8877-D105F6B9502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25.745" v="173"/>
          <ac:spMkLst>
            <pc:docMk/>
            <pc:sldMk cId="1320600165" sldId="264"/>
            <ac:spMk id="3" creationId="{3D9BC21E-F606-461F-BE39-9BFBC616E4E8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5.135" v="169"/>
          <ac:spMkLst>
            <pc:docMk/>
            <pc:sldMk cId="1320600165" sldId="264"/>
            <ac:spMk id="5" creationId="{6C8E44E4-7003-4653-B249-2DDC9F88B2B0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9.495" v="171"/>
          <ac:spMkLst>
            <pc:docMk/>
            <pc:sldMk cId="1320600165" sldId="264"/>
            <ac:spMk id="7" creationId="{9CDAC76E-CBCD-43E1-A86B-D37F3099FEA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9" creationId="{2C33F367-76E5-4D2A-96B1-4FD443CDD1C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11" creationId="{6F769419-3E73-449D-B62A-0CDEC946A679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3" creationId="{D2600CBB-0CF8-4237-8491-B7864363D2AE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5" creationId="{E4CBBC1E-991D-4CF9-BCA5-AB1496871411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7:50.919" v="183"/>
          <ac:grpSpMkLst>
            <pc:docMk/>
            <pc:sldMk cId="1320600165" sldId="264"/>
            <ac:grpSpMk id="13" creationId="{A6515200-42F9-488F-9895-6CDBCD1E87C8}"/>
          </ac:grpSpMkLst>
        </pc:grpChg>
        <pc:graphicFrameChg chg="add mod modGraphic">
          <ac:chgData name="Covalciuc,Victor V." userId="S::477577@student.fontys.nl::654943f5-2e04-4a87-af01-322a631ad574" providerId="AD" clId="Web-{E391E443-3729-4CBF-B7D6-38A806C1B445}" dt="2022-03-04T13:19:29.689" v="200" actId="20577"/>
          <ac:graphicFrameMkLst>
            <pc:docMk/>
            <pc:sldMk cId="1320600165" sldId="264"/>
            <ac:graphicFrameMk id="6" creationId="{F899B6EC-0DAA-4664-B8C8-DA9090EBC7CB}"/>
          </ac:graphicFrameMkLst>
        </pc:graphicFrameChg>
        <pc:picChg chg="add mod ord">
          <ac:chgData name="Covalciuc,Victor V." userId="S::477577@student.fontys.nl::654943f5-2e04-4a87-af01-322a631ad574" providerId="AD" clId="Web-{E391E443-3729-4CBF-B7D6-38A806C1B445}" dt="2022-03-04T13:18:41.312" v="193"/>
          <ac:picMkLst>
            <pc:docMk/>
            <pc:sldMk cId="1320600165" sldId="264"/>
            <ac:picMk id="146" creationId="{292DB299-A0C1-4F7B-BF6C-96C0215C8BB3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9:49.362" v="208" actId="20577"/>
        <pc:sldMkLst>
          <pc:docMk/>
          <pc:sldMk cId="4204451363" sldId="265"/>
        </pc:sldMkLst>
        <pc:spChg chg="mod">
          <ac:chgData name="Covalciuc,Victor V." userId="S::477577@student.fontys.nl::654943f5-2e04-4a87-af01-322a631ad574" providerId="AD" clId="Web-{E391E443-3729-4CBF-B7D6-38A806C1B445}" dt="2022-03-04T13:19:49.362" v="208" actId="20577"/>
          <ac:spMkLst>
            <pc:docMk/>
            <pc:sldMk cId="4204451363" sldId="265"/>
            <ac:spMk id="2" creationId="{DA0432E5-3346-4FD9-BC14-D8CDBDA92064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3" creationId="{FAE45F1D-AEE6-4D78-9290-9D089655EB6B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30" v="202"/>
          <ac:spMkLst>
            <pc:docMk/>
            <pc:sldMk cId="4204451363" sldId="265"/>
            <ac:spMk id="19" creationId="{7A675F33-98AF-4B83-A3BB-0780A23145E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21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9.752" v="204"/>
          <ac:spMkLst>
            <pc:docMk/>
            <pc:sldMk cId="4204451363" sldId="265"/>
            <ac:spMk id="23" creationId="{FAE45F1D-AEE6-4D78-9290-9D089655EB6B}"/>
          </ac:spMkLst>
        </pc:spChg>
        <pc:picChg chg="add del">
          <ac:chgData name="Covalciuc,Victor V." userId="S::477577@student.fontys.nl::654943f5-2e04-4a87-af01-322a631ad574" providerId="AD" clId="Web-{E391E443-3729-4CBF-B7D6-38A806C1B445}" dt="2022-03-04T13:19:37.330" v="202"/>
          <ac:picMkLst>
            <pc:docMk/>
            <pc:sldMk cId="4204451363" sldId="265"/>
            <ac:picMk id="5" creationId="{D1257CA6-CC4A-4EBC-A55C-99AEB3DA15A7}"/>
          </ac:picMkLst>
        </pc:picChg>
        <pc:picChg chg="add mod">
          <ac:chgData name="Covalciuc,Victor V." userId="S::477577@student.fontys.nl::654943f5-2e04-4a87-af01-322a631ad574" providerId="AD" clId="Web-{E391E443-3729-4CBF-B7D6-38A806C1B445}" dt="2022-03-04T13:19:43.034" v="206" actId="1076"/>
          <ac:picMkLst>
            <pc:docMk/>
            <pc:sldMk cId="4204451363" sldId="265"/>
            <ac:picMk id="22" creationId="{DCCA96A3-26AF-480F-A364-B92F00DD2A9E}"/>
          </ac:picMkLst>
        </pc:pic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9" creationId="{8FD48FB1-66D8-4676-B0AA-C139A1DB78D1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1" creationId="{F033F5AE-6728-4F19-8DED-658E674B31B9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3" creationId="{82C7D74A-18BA-4709-A808-44E8815C4430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5" creationId="{B5164A3F-1561-4039-8185-AB0EEB713EA7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7" creationId="{2A35DB53-42BE-460E-9CA1-1294C98463CB}"/>
          </ac:cxnSpMkLst>
        </pc:cxnChg>
      </pc:sldChg>
      <pc:sldChg chg="modSp">
        <pc:chgData name="Covalciuc,Victor V." userId="S::477577@student.fontys.nl::654943f5-2e04-4a87-af01-322a631ad574" providerId="AD" clId="Web-{E391E443-3729-4CBF-B7D6-38A806C1B445}" dt="2022-03-04T13:32:14.120" v="304" actId="20577"/>
        <pc:sldMkLst>
          <pc:docMk/>
          <pc:sldMk cId="1387613567" sldId="266"/>
        </pc:sldMkLst>
        <pc:spChg chg="mod">
          <ac:chgData name="Covalciuc,Victor V." userId="S::477577@student.fontys.nl::654943f5-2e04-4a87-af01-322a631ad574" providerId="AD" clId="Web-{E391E443-3729-4CBF-B7D6-38A806C1B445}" dt="2022-03-04T13:32:14.120" v="304" actId="20577"/>
          <ac:spMkLst>
            <pc:docMk/>
            <pc:sldMk cId="1387613567" sldId="266"/>
            <ac:spMk id="3" creationId="{27F3E421-BDA4-4B85-996E-B5D0D914CA2A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7A4542-83D1-4A50-B84E-232433B9B7AA}" type="doc">
      <dgm:prSet loTypeId="urn:microsoft.com/office/officeart/2005/8/layout/hierarchy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BAB0829-E4AD-45FC-8367-6814E31836CE}">
      <dgm:prSet/>
      <dgm:spPr/>
      <dgm:t>
        <a:bodyPr/>
        <a:lstStyle/>
        <a:p>
          <a:r>
            <a:rPr lang="en-US"/>
            <a:t>Air Quality </a:t>
          </a:r>
        </a:p>
      </dgm:t>
    </dgm:pt>
    <dgm:pt modelId="{64B0D96B-A763-42E0-81F4-278875E80221}" type="parTrans" cxnId="{1F97A877-2633-4091-8EA1-2161496E84D5}">
      <dgm:prSet/>
      <dgm:spPr/>
      <dgm:t>
        <a:bodyPr/>
        <a:lstStyle/>
        <a:p>
          <a:endParaRPr lang="en-US"/>
        </a:p>
      </dgm:t>
    </dgm:pt>
    <dgm:pt modelId="{62B0BEBC-D034-4D9D-A64C-61ACD0656232}" type="sibTrans" cxnId="{1F97A877-2633-4091-8EA1-2161496E84D5}">
      <dgm:prSet/>
      <dgm:spPr/>
      <dgm:t>
        <a:bodyPr/>
        <a:lstStyle/>
        <a:p>
          <a:endParaRPr lang="en-US"/>
        </a:p>
      </dgm:t>
    </dgm:pt>
    <dgm:pt modelId="{DBA09662-268B-4B7F-A1A4-CD3908842206}">
      <dgm:prSet/>
      <dgm:spPr/>
      <dgm:t>
        <a:bodyPr/>
        <a:lstStyle/>
        <a:p>
          <a:r>
            <a:rPr lang="en-US"/>
            <a:t>Temp. &amp; Humidity Sensor</a:t>
          </a:r>
        </a:p>
      </dgm:t>
    </dgm:pt>
    <dgm:pt modelId="{15C0B557-AEB6-4A9E-80C4-D048A8CA819A}" type="parTrans" cxnId="{1B026FE7-5DBF-4D16-86FF-C9E862D2C65B}">
      <dgm:prSet/>
      <dgm:spPr/>
      <dgm:t>
        <a:bodyPr/>
        <a:lstStyle/>
        <a:p>
          <a:endParaRPr lang="en-US"/>
        </a:p>
      </dgm:t>
    </dgm:pt>
    <dgm:pt modelId="{0AE59FB5-ED9C-45E4-BE15-AEF81312D0C7}" type="sibTrans" cxnId="{1B026FE7-5DBF-4D16-86FF-C9E862D2C65B}">
      <dgm:prSet/>
      <dgm:spPr/>
      <dgm:t>
        <a:bodyPr/>
        <a:lstStyle/>
        <a:p>
          <a:endParaRPr lang="en-US"/>
        </a:p>
      </dgm:t>
    </dgm:pt>
    <dgm:pt modelId="{298994D8-1290-44BE-A604-9F07FBD3C9F6}">
      <dgm:prSet/>
      <dgm:spPr/>
      <dgm:t>
        <a:bodyPr/>
        <a:lstStyle/>
        <a:p>
          <a:r>
            <a:rPr lang="en-US"/>
            <a:t>Touch panel display</a:t>
          </a:r>
        </a:p>
      </dgm:t>
    </dgm:pt>
    <dgm:pt modelId="{AE2D36E1-DFD0-4AA3-808C-C2E631CC710A}" type="parTrans" cxnId="{FDE70DF2-6DC2-4CCA-B943-1B28D27C90C1}">
      <dgm:prSet/>
      <dgm:spPr/>
      <dgm:t>
        <a:bodyPr/>
        <a:lstStyle/>
        <a:p>
          <a:endParaRPr lang="en-US"/>
        </a:p>
      </dgm:t>
    </dgm:pt>
    <dgm:pt modelId="{FB293476-4AD1-4634-A865-9328D8536220}" type="sibTrans" cxnId="{FDE70DF2-6DC2-4CCA-B943-1B28D27C90C1}">
      <dgm:prSet/>
      <dgm:spPr/>
      <dgm:t>
        <a:bodyPr/>
        <a:lstStyle/>
        <a:p>
          <a:endParaRPr lang="en-US"/>
        </a:p>
      </dgm:t>
    </dgm:pt>
    <dgm:pt modelId="{530BCE84-E386-4450-8A15-29B9EDA6D327}">
      <dgm:prSet/>
      <dgm:spPr/>
      <dgm:t>
        <a:bodyPr/>
        <a:lstStyle/>
        <a:p>
          <a:r>
            <a:rPr lang="en-US">
              <a:latin typeface="Century Gothic" panose="020B0502020202020204"/>
            </a:rPr>
            <a:t>User-Interface</a:t>
          </a:r>
          <a:r>
            <a:rPr lang="en-US"/>
            <a:t> Touch Panel </a:t>
          </a:r>
          <a:r>
            <a:rPr lang="en-US">
              <a:latin typeface="Century Gothic" panose="020B0502020202020204" pitchFamily="34" charset="0"/>
            </a:rPr>
            <a:t>for displaying</a:t>
          </a:r>
          <a:endParaRPr lang="en-US"/>
        </a:p>
      </dgm:t>
    </dgm:pt>
    <dgm:pt modelId="{7F02E9DF-934D-448F-B258-949C78C22924}" type="parTrans" cxnId="{63C1D0F3-2E89-4939-B1F8-DC276036687A}">
      <dgm:prSet/>
      <dgm:spPr/>
      <dgm:t>
        <a:bodyPr/>
        <a:lstStyle/>
        <a:p>
          <a:endParaRPr lang="en-US"/>
        </a:p>
      </dgm:t>
    </dgm:pt>
    <dgm:pt modelId="{19FF4297-F34E-4D78-BDE4-B2FA723CFB20}" type="sibTrans" cxnId="{63C1D0F3-2E89-4939-B1F8-DC276036687A}">
      <dgm:prSet/>
      <dgm:spPr/>
      <dgm:t>
        <a:bodyPr/>
        <a:lstStyle/>
        <a:p>
          <a:endParaRPr lang="en-US"/>
        </a:p>
      </dgm:t>
    </dgm:pt>
    <dgm:pt modelId="{BF628220-A987-49A2-B7E1-CCBCF8FCF245}" type="pres">
      <dgm:prSet presAssocID="{B17A4542-83D1-4A50-B84E-232433B9B7A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ABC64DA-E224-497E-99C8-5C0AD957E28D}" type="pres">
      <dgm:prSet presAssocID="{FBAB0829-E4AD-45FC-8367-6814E31836CE}" presName="hierRoot1" presStyleCnt="0"/>
      <dgm:spPr/>
    </dgm:pt>
    <dgm:pt modelId="{E1D11B51-6741-4493-8525-9551CE50329F}" type="pres">
      <dgm:prSet presAssocID="{FBAB0829-E4AD-45FC-8367-6814E31836CE}" presName="composite" presStyleCnt="0"/>
      <dgm:spPr/>
    </dgm:pt>
    <dgm:pt modelId="{43500566-BED8-4D95-9767-DEE9460AA3A7}" type="pres">
      <dgm:prSet presAssocID="{FBAB0829-E4AD-45FC-8367-6814E31836CE}" presName="background" presStyleLbl="node0" presStyleIdx="0" presStyleCnt="4"/>
      <dgm:spPr/>
    </dgm:pt>
    <dgm:pt modelId="{9AD35BF4-6FB3-4A45-92B9-251BD429EBDC}" type="pres">
      <dgm:prSet presAssocID="{FBAB0829-E4AD-45FC-8367-6814E31836CE}" presName="text" presStyleLbl="fgAcc0" presStyleIdx="0" presStyleCnt="4">
        <dgm:presLayoutVars>
          <dgm:chPref val="3"/>
        </dgm:presLayoutVars>
      </dgm:prSet>
      <dgm:spPr/>
    </dgm:pt>
    <dgm:pt modelId="{2DB15AC9-3F26-46BB-8953-31EB570A01B3}" type="pres">
      <dgm:prSet presAssocID="{FBAB0829-E4AD-45FC-8367-6814E31836CE}" presName="hierChild2" presStyleCnt="0"/>
      <dgm:spPr/>
    </dgm:pt>
    <dgm:pt modelId="{D3875792-EE2F-4C44-AB98-7676385A0D80}" type="pres">
      <dgm:prSet presAssocID="{DBA09662-268B-4B7F-A1A4-CD3908842206}" presName="hierRoot1" presStyleCnt="0"/>
      <dgm:spPr/>
    </dgm:pt>
    <dgm:pt modelId="{599271B7-A92D-4DB9-8D1D-386C9D65412E}" type="pres">
      <dgm:prSet presAssocID="{DBA09662-268B-4B7F-A1A4-CD3908842206}" presName="composite" presStyleCnt="0"/>
      <dgm:spPr/>
    </dgm:pt>
    <dgm:pt modelId="{4D33DF0E-14CB-454B-A4EC-3448168F4302}" type="pres">
      <dgm:prSet presAssocID="{DBA09662-268B-4B7F-A1A4-CD3908842206}" presName="background" presStyleLbl="node0" presStyleIdx="1" presStyleCnt="4"/>
      <dgm:spPr/>
    </dgm:pt>
    <dgm:pt modelId="{F928042D-B2BC-4C20-B782-1AEB981EEB89}" type="pres">
      <dgm:prSet presAssocID="{DBA09662-268B-4B7F-A1A4-CD3908842206}" presName="text" presStyleLbl="fgAcc0" presStyleIdx="1" presStyleCnt="4">
        <dgm:presLayoutVars>
          <dgm:chPref val="3"/>
        </dgm:presLayoutVars>
      </dgm:prSet>
      <dgm:spPr/>
    </dgm:pt>
    <dgm:pt modelId="{5F8D4D9B-81A4-4A99-8A90-45DCF28B03CF}" type="pres">
      <dgm:prSet presAssocID="{DBA09662-268B-4B7F-A1A4-CD3908842206}" presName="hierChild2" presStyleCnt="0"/>
      <dgm:spPr/>
    </dgm:pt>
    <dgm:pt modelId="{F2146822-E85A-4F42-9EF1-1A738848358B}" type="pres">
      <dgm:prSet presAssocID="{298994D8-1290-44BE-A604-9F07FBD3C9F6}" presName="hierRoot1" presStyleCnt="0"/>
      <dgm:spPr/>
    </dgm:pt>
    <dgm:pt modelId="{D7F84351-D228-4BFC-82C2-5200BF16604D}" type="pres">
      <dgm:prSet presAssocID="{298994D8-1290-44BE-A604-9F07FBD3C9F6}" presName="composite" presStyleCnt="0"/>
      <dgm:spPr/>
    </dgm:pt>
    <dgm:pt modelId="{68698B6D-624A-4B78-B264-9599B3C10C2E}" type="pres">
      <dgm:prSet presAssocID="{298994D8-1290-44BE-A604-9F07FBD3C9F6}" presName="background" presStyleLbl="node0" presStyleIdx="2" presStyleCnt="4"/>
      <dgm:spPr/>
    </dgm:pt>
    <dgm:pt modelId="{D897ACF3-4BD3-4FC1-8193-5D5A4DF8AC6E}" type="pres">
      <dgm:prSet presAssocID="{298994D8-1290-44BE-A604-9F07FBD3C9F6}" presName="text" presStyleLbl="fgAcc0" presStyleIdx="2" presStyleCnt="4">
        <dgm:presLayoutVars>
          <dgm:chPref val="3"/>
        </dgm:presLayoutVars>
      </dgm:prSet>
      <dgm:spPr/>
    </dgm:pt>
    <dgm:pt modelId="{CCA9872A-6168-483E-BC36-5C56BBA8FD16}" type="pres">
      <dgm:prSet presAssocID="{298994D8-1290-44BE-A604-9F07FBD3C9F6}" presName="hierChild2" presStyleCnt="0"/>
      <dgm:spPr/>
    </dgm:pt>
    <dgm:pt modelId="{7E2B3514-F5CE-4E4B-B6BB-152A7C8D91C6}" type="pres">
      <dgm:prSet presAssocID="{530BCE84-E386-4450-8A15-29B9EDA6D327}" presName="hierRoot1" presStyleCnt="0"/>
      <dgm:spPr/>
    </dgm:pt>
    <dgm:pt modelId="{9F6DC016-AEA9-4FE3-A47D-D5582D8FDCB7}" type="pres">
      <dgm:prSet presAssocID="{530BCE84-E386-4450-8A15-29B9EDA6D327}" presName="composite" presStyleCnt="0"/>
      <dgm:spPr/>
    </dgm:pt>
    <dgm:pt modelId="{FC55ACE5-6CEF-4718-8594-872791D6A5CD}" type="pres">
      <dgm:prSet presAssocID="{530BCE84-E386-4450-8A15-29B9EDA6D327}" presName="background" presStyleLbl="node0" presStyleIdx="3" presStyleCnt="4"/>
      <dgm:spPr/>
    </dgm:pt>
    <dgm:pt modelId="{C841CE7E-25BE-48EB-8013-4367F84D00A9}" type="pres">
      <dgm:prSet presAssocID="{530BCE84-E386-4450-8A15-29B9EDA6D327}" presName="text" presStyleLbl="fgAcc0" presStyleIdx="3" presStyleCnt="4">
        <dgm:presLayoutVars>
          <dgm:chPref val="3"/>
        </dgm:presLayoutVars>
      </dgm:prSet>
      <dgm:spPr/>
    </dgm:pt>
    <dgm:pt modelId="{BA546851-54B4-4113-BA2C-13D32FE816C9}" type="pres">
      <dgm:prSet presAssocID="{530BCE84-E386-4450-8A15-29B9EDA6D327}" presName="hierChild2" presStyleCnt="0"/>
      <dgm:spPr/>
    </dgm:pt>
  </dgm:ptLst>
  <dgm:cxnLst>
    <dgm:cxn modelId="{1F97A877-2633-4091-8EA1-2161496E84D5}" srcId="{B17A4542-83D1-4A50-B84E-232433B9B7AA}" destId="{FBAB0829-E4AD-45FC-8367-6814E31836CE}" srcOrd="0" destOrd="0" parTransId="{64B0D96B-A763-42E0-81F4-278875E80221}" sibTransId="{62B0BEBC-D034-4D9D-A64C-61ACD0656232}"/>
    <dgm:cxn modelId="{E0E13199-CD29-4298-AD5F-5A15562FC491}" type="presOf" srcId="{DBA09662-268B-4B7F-A1A4-CD3908842206}" destId="{F928042D-B2BC-4C20-B782-1AEB981EEB89}" srcOrd="0" destOrd="0" presId="urn:microsoft.com/office/officeart/2005/8/layout/hierarchy1"/>
    <dgm:cxn modelId="{2408F2A9-B3A0-4BCB-8ED0-28CE652B3ACB}" type="presOf" srcId="{530BCE84-E386-4450-8A15-29B9EDA6D327}" destId="{C841CE7E-25BE-48EB-8013-4367F84D00A9}" srcOrd="0" destOrd="0" presId="urn:microsoft.com/office/officeart/2005/8/layout/hierarchy1"/>
    <dgm:cxn modelId="{1F0D3ECA-DA12-4756-A10B-585A42279482}" type="presOf" srcId="{298994D8-1290-44BE-A604-9F07FBD3C9F6}" destId="{D897ACF3-4BD3-4FC1-8193-5D5A4DF8AC6E}" srcOrd="0" destOrd="0" presId="urn:microsoft.com/office/officeart/2005/8/layout/hierarchy1"/>
    <dgm:cxn modelId="{B2728CD6-0214-4DEF-80BB-EC689ABAB476}" type="presOf" srcId="{B17A4542-83D1-4A50-B84E-232433B9B7AA}" destId="{BF628220-A987-49A2-B7E1-CCBCF8FCF245}" srcOrd="0" destOrd="0" presId="urn:microsoft.com/office/officeart/2005/8/layout/hierarchy1"/>
    <dgm:cxn modelId="{96A02CDD-5EFA-4464-A205-B869F752FA45}" type="presOf" srcId="{FBAB0829-E4AD-45FC-8367-6814E31836CE}" destId="{9AD35BF4-6FB3-4A45-92B9-251BD429EBDC}" srcOrd="0" destOrd="0" presId="urn:microsoft.com/office/officeart/2005/8/layout/hierarchy1"/>
    <dgm:cxn modelId="{1B026FE7-5DBF-4D16-86FF-C9E862D2C65B}" srcId="{B17A4542-83D1-4A50-B84E-232433B9B7AA}" destId="{DBA09662-268B-4B7F-A1A4-CD3908842206}" srcOrd="1" destOrd="0" parTransId="{15C0B557-AEB6-4A9E-80C4-D048A8CA819A}" sibTransId="{0AE59FB5-ED9C-45E4-BE15-AEF81312D0C7}"/>
    <dgm:cxn modelId="{FDE70DF2-6DC2-4CCA-B943-1B28D27C90C1}" srcId="{B17A4542-83D1-4A50-B84E-232433B9B7AA}" destId="{298994D8-1290-44BE-A604-9F07FBD3C9F6}" srcOrd="2" destOrd="0" parTransId="{AE2D36E1-DFD0-4AA3-808C-C2E631CC710A}" sibTransId="{FB293476-4AD1-4634-A865-9328D8536220}"/>
    <dgm:cxn modelId="{63C1D0F3-2E89-4939-B1F8-DC276036687A}" srcId="{B17A4542-83D1-4A50-B84E-232433B9B7AA}" destId="{530BCE84-E386-4450-8A15-29B9EDA6D327}" srcOrd="3" destOrd="0" parTransId="{7F02E9DF-934D-448F-B258-949C78C22924}" sibTransId="{19FF4297-F34E-4D78-BDE4-B2FA723CFB20}"/>
    <dgm:cxn modelId="{EBFE24BF-AE5D-4E4B-8432-89DC40007D9B}" type="presParOf" srcId="{BF628220-A987-49A2-B7E1-CCBCF8FCF245}" destId="{3ABC64DA-E224-497E-99C8-5C0AD957E28D}" srcOrd="0" destOrd="0" presId="urn:microsoft.com/office/officeart/2005/8/layout/hierarchy1"/>
    <dgm:cxn modelId="{AE204A4D-EEE2-4D6F-ADD6-2CFAE08A12C7}" type="presParOf" srcId="{3ABC64DA-E224-497E-99C8-5C0AD957E28D}" destId="{E1D11B51-6741-4493-8525-9551CE50329F}" srcOrd="0" destOrd="0" presId="urn:microsoft.com/office/officeart/2005/8/layout/hierarchy1"/>
    <dgm:cxn modelId="{79B3652F-E19B-40BE-BFEF-AA86C9C642FB}" type="presParOf" srcId="{E1D11B51-6741-4493-8525-9551CE50329F}" destId="{43500566-BED8-4D95-9767-DEE9460AA3A7}" srcOrd="0" destOrd="0" presId="urn:microsoft.com/office/officeart/2005/8/layout/hierarchy1"/>
    <dgm:cxn modelId="{EFED7A71-DB95-4717-9650-363FE54BA4BC}" type="presParOf" srcId="{E1D11B51-6741-4493-8525-9551CE50329F}" destId="{9AD35BF4-6FB3-4A45-92B9-251BD429EBDC}" srcOrd="1" destOrd="0" presId="urn:microsoft.com/office/officeart/2005/8/layout/hierarchy1"/>
    <dgm:cxn modelId="{56D46B31-3790-48DE-A541-D65EB23EEF5E}" type="presParOf" srcId="{3ABC64DA-E224-497E-99C8-5C0AD957E28D}" destId="{2DB15AC9-3F26-46BB-8953-31EB570A01B3}" srcOrd="1" destOrd="0" presId="urn:microsoft.com/office/officeart/2005/8/layout/hierarchy1"/>
    <dgm:cxn modelId="{2D63281E-1CA8-42E1-B8C5-FFBEC0DDA9B8}" type="presParOf" srcId="{BF628220-A987-49A2-B7E1-CCBCF8FCF245}" destId="{D3875792-EE2F-4C44-AB98-7676385A0D80}" srcOrd="1" destOrd="0" presId="urn:microsoft.com/office/officeart/2005/8/layout/hierarchy1"/>
    <dgm:cxn modelId="{BB593B07-8FD5-4D5A-BED5-161A85AE53D3}" type="presParOf" srcId="{D3875792-EE2F-4C44-AB98-7676385A0D80}" destId="{599271B7-A92D-4DB9-8D1D-386C9D65412E}" srcOrd="0" destOrd="0" presId="urn:microsoft.com/office/officeart/2005/8/layout/hierarchy1"/>
    <dgm:cxn modelId="{5B7369ED-9B6E-4116-9DDD-A31A9FCA614C}" type="presParOf" srcId="{599271B7-A92D-4DB9-8D1D-386C9D65412E}" destId="{4D33DF0E-14CB-454B-A4EC-3448168F4302}" srcOrd="0" destOrd="0" presId="urn:microsoft.com/office/officeart/2005/8/layout/hierarchy1"/>
    <dgm:cxn modelId="{C2730B0E-4EAD-43E4-937B-6176583634CA}" type="presParOf" srcId="{599271B7-A92D-4DB9-8D1D-386C9D65412E}" destId="{F928042D-B2BC-4C20-B782-1AEB981EEB89}" srcOrd="1" destOrd="0" presId="urn:microsoft.com/office/officeart/2005/8/layout/hierarchy1"/>
    <dgm:cxn modelId="{FE40BDF8-4978-4A71-B461-A4B8EBBF73EA}" type="presParOf" srcId="{D3875792-EE2F-4C44-AB98-7676385A0D80}" destId="{5F8D4D9B-81A4-4A99-8A90-45DCF28B03CF}" srcOrd="1" destOrd="0" presId="urn:microsoft.com/office/officeart/2005/8/layout/hierarchy1"/>
    <dgm:cxn modelId="{D3818DBC-32C5-4D35-B279-2917C9B10B4A}" type="presParOf" srcId="{BF628220-A987-49A2-B7E1-CCBCF8FCF245}" destId="{F2146822-E85A-4F42-9EF1-1A738848358B}" srcOrd="2" destOrd="0" presId="urn:microsoft.com/office/officeart/2005/8/layout/hierarchy1"/>
    <dgm:cxn modelId="{F3ECA4FD-26A3-443E-9CC5-AC3FE21ADF91}" type="presParOf" srcId="{F2146822-E85A-4F42-9EF1-1A738848358B}" destId="{D7F84351-D228-4BFC-82C2-5200BF16604D}" srcOrd="0" destOrd="0" presId="urn:microsoft.com/office/officeart/2005/8/layout/hierarchy1"/>
    <dgm:cxn modelId="{4D0A31F5-79E6-4F5B-9965-FC8FB4B38724}" type="presParOf" srcId="{D7F84351-D228-4BFC-82C2-5200BF16604D}" destId="{68698B6D-624A-4B78-B264-9599B3C10C2E}" srcOrd="0" destOrd="0" presId="urn:microsoft.com/office/officeart/2005/8/layout/hierarchy1"/>
    <dgm:cxn modelId="{6C944999-CFA9-4D29-AF7C-D8AE960DED89}" type="presParOf" srcId="{D7F84351-D228-4BFC-82C2-5200BF16604D}" destId="{D897ACF3-4BD3-4FC1-8193-5D5A4DF8AC6E}" srcOrd="1" destOrd="0" presId="urn:microsoft.com/office/officeart/2005/8/layout/hierarchy1"/>
    <dgm:cxn modelId="{BEA00741-A0BB-45E5-86CB-A7AA592F0D1D}" type="presParOf" srcId="{F2146822-E85A-4F42-9EF1-1A738848358B}" destId="{CCA9872A-6168-483E-BC36-5C56BBA8FD16}" srcOrd="1" destOrd="0" presId="urn:microsoft.com/office/officeart/2005/8/layout/hierarchy1"/>
    <dgm:cxn modelId="{52096CD3-2937-4C7D-AE06-BB01BE62C337}" type="presParOf" srcId="{BF628220-A987-49A2-B7E1-CCBCF8FCF245}" destId="{7E2B3514-F5CE-4E4B-B6BB-152A7C8D91C6}" srcOrd="3" destOrd="0" presId="urn:microsoft.com/office/officeart/2005/8/layout/hierarchy1"/>
    <dgm:cxn modelId="{1EF061AD-1A61-460F-A4F3-00F89FAA1900}" type="presParOf" srcId="{7E2B3514-F5CE-4E4B-B6BB-152A7C8D91C6}" destId="{9F6DC016-AEA9-4FE3-A47D-D5582D8FDCB7}" srcOrd="0" destOrd="0" presId="urn:microsoft.com/office/officeart/2005/8/layout/hierarchy1"/>
    <dgm:cxn modelId="{9FADC763-F869-4AC6-9129-61CD89903EA2}" type="presParOf" srcId="{9F6DC016-AEA9-4FE3-A47D-D5582D8FDCB7}" destId="{FC55ACE5-6CEF-4718-8594-872791D6A5CD}" srcOrd="0" destOrd="0" presId="urn:microsoft.com/office/officeart/2005/8/layout/hierarchy1"/>
    <dgm:cxn modelId="{96E8E7E2-ACC6-4C6C-ADF9-FC2B1CD1868B}" type="presParOf" srcId="{9F6DC016-AEA9-4FE3-A47D-D5582D8FDCB7}" destId="{C841CE7E-25BE-48EB-8013-4367F84D00A9}" srcOrd="1" destOrd="0" presId="urn:microsoft.com/office/officeart/2005/8/layout/hierarchy1"/>
    <dgm:cxn modelId="{F614ACF6-75B9-4F1B-BE03-04C20D9282AB}" type="presParOf" srcId="{7E2B3514-F5CE-4E4B-B6BB-152A7C8D91C6}" destId="{BA546851-54B4-4113-BA2C-13D32FE816C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D9C43F-84A2-4BFD-B884-B1AA5362BA2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6CCB4392-4FC8-4CB1-9AC4-20972DA2CEAC}">
      <dgm:prSet custT="1">
        <dgm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400" b="1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Basic UI </a:t>
          </a:r>
          <a:br>
            <a:rPr lang="en-US" sz="2400" b="1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</a:br>
          <a:r>
            <a:rPr lang="en-US" sz="2400" b="1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Design</a:t>
          </a:r>
        </a:p>
      </dgm:t>
    </dgm:pt>
    <dgm:pt modelId="{3A74F1CC-B381-460B-BBC6-A276D2A93FBB}" type="parTrans" cxnId="{51F9A647-2F07-44E6-80A5-26B3197DB72A}">
      <dgm:prSet/>
      <dgm:spPr/>
      <dgm:t>
        <a:bodyPr/>
        <a:lstStyle/>
        <a:p>
          <a:endParaRPr lang="en-US"/>
        </a:p>
      </dgm:t>
    </dgm:pt>
    <dgm:pt modelId="{D8234073-EF4B-47B0-BFF7-045673EDC8A3}" type="sibTrans" cxnId="{51F9A647-2F07-44E6-80A5-26B3197DB72A}">
      <dgm:prSet/>
      <dgm:spPr/>
      <dgm:t>
        <a:bodyPr/>
        <a:lstStyle/>
        <a:p>
          <a:endParaRPr lang="en-US"/>
        </a:p>
      </dgm:t>
    </dgm:pt>
    <dgm:pt modelId="{6D119D60-09E3-461E-BFFB-713884397461}">
      <dgm:prSet custT="1">
        <dgm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400" b="1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System Design Document</a:t>
          </a:r>
        </a:p>
      </dgm:t>
    </dgm:pt>
    <dgm:pt modelId="{E8EAEE5A-A432-4735-928F-6D9C01E94D3E}" type="parTrans" cxnId="{4622F59E-D5E8-4277-8D47-D150E55FC4BA}">
      <dgm:prSet/>
      <dgm:spPr/>
      <dgm:t>
        <a:bodyPr/>
        <a:lstStyle/>
        <a:p>
          <a:endParaRPr lang="en-US"/>
        </a:p>
      </dgm:t>
    </dgm:pt>
    <dgm:pt modelId="{03E6C5FC-B2A8-4E0E-A0BF-3C455B3771EF}" type="sibTrans" cxnId="{4622F59E-D5E8-4277-8D47-D150E55FC4BA}">
      <dgm:prSet/>
      <dgm:spPr/>
      <dgm:t>
        <a:bodyPr/>
        <a:lstStyle/>
        <a:p>
          <a:endParaRPr lang="en-US"/>
        </a:p>
      </dgm:t>
    </dgm:pt>
    <dgm:pt modelId="{0E6198EA-EB47-4B29-B2A6-7652585D3855}">
      <dgm:prSet custT="1">
        <dgm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400" b="1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Fan </a:t>
          </a:r>
          <a:br>
            <a:rPr lang="en-US" sz="2400" b="1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</a:br>
          <a:r>
            <a:rPr lang="en-US" sz="2400" b="1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Controls</a:t>
          </a:r>
        </a:p>
      </dgm:t>
    </dgm:pt>
    <dgm:pt modelId="{5F6EFBC9-2AAB-47CD-A746-E7EDCBEDBFB0}" type="parTrans" cxnId="{CAECFBCE-504C-45A8-94E2-04AD7C9A19BC}">
      <dgm:prSet/>
      <dgm:spPr/>
      <dgm:t>
        <a:bodyPr/>
        <a:lstStyle/>
        <a:p>
          <a:endParaRPr lang="en-US"/>
        </a:p>
      </dgm:t>
    </dgm:pt>
    <dgm:pt modelId="{DEED0788-2506-4CC1-8EE6-F9AD0A67B6AE}" type="sibTrans" cxnId="{CAECFBCE-504C-45A8-94E2-04AD7C9A19BC}">
      <dgm:prSet/>
      <dgm:spPr/>
      <dgm:t>
        <a:bodyPr/>
        <a:lstStyle/>
        <a:p>
          <a:endParaRPr lang="en-US"/>
        </a:p>
      </dgm:t>
    </dgm:pt>
    <dgm:pt modelId="{098AD836-C479-47AD-91D6-E9B23CC60879}" type="pres">
      <dgm:prSet presAssocID="{DDD9C43F-84A2-4BFD-B884-B1AA5362BA25}" presName="root" presStyleCnt="0">
        <dgm:presLayoutVars>
          <dgm:dir/>
          <dgm:resizeHandles val="exact"/>
        </dgm:presLayoutVars>
      </dgm:prSet>
      <dgm:spPr/>
    </dgm:pt>
    <dgm:pt modelId="{BB6C87C3-5F82-40E8-8040-376EC5699B82}" type="pres">
      <dgm:prSet presAssocID="{6CCB4392-4FC8-4CB1-9AC4-20972DA2CEAC}" presName="compNode" presStyleCnt="0"/>
      <dgm:spPr/>
    </dgm:pt>
    <dgm:pt modelId="{295DB6AC-B286-44B8-AF67-85FA28956885}" type="pres">
      <dgm:prSet presAssocID="{6CCB4392-4FC8-4CB1-9AC4-20972DA2CEAC}" presName="iconBgRect" presStyleLbl="bgShp" presStyleIdx="0" presStyleCnt="3"/>
      <dgm:spPr/>
    </dgm:pt>
    <dgm:pt modelId="{300322D4-70DC-42D9-AD21-52B0DC5C5C98}" type="pres">
      <dgm:prSet presAssocID="{6CCB4392-4FC8-4CB1-9AC4-20972DA2CEA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97F7B8A1-D7EE-4D13-9FD8-1B82CDAC085D}" type="pres">
      <dgm:prSet presAssocID="{6CCB4392-4FC8-4CB1-9AC4-20972DA2CEAC}" presName="spaceRect" presStyleCnt="0"/>
      <dgm:spPr/>
    </dgm:pt>
    <dgm:pt modelId="{CD0A8762-3D9C-4755-A877-09A3918ABAAA}" type="pres">
      <dgm:prSet presAssocID="{6CCB4392-4FC8-4CB1-9AC4-20972DA2CEAC}" presName="textRect" presStyleLbl="revTx" presStyleIdx="0" presStyleCnt="3" custLinFactNeighborY="3629">
        <dgm:presLayoutVars>
          <dgm:chMax val="1"/>
          <dgm:chPref val="1"/>
        </dgm:presLayoutVars>
      </dgm:prSet>
      <dgm:spPr/>
    </dgm:pt>
    <dgm:pt modelId="{64776D3C-F753-4DAF-AB1F-ADDED4B02247}" type="pres">
      <dgm:prSet presAssocID="{D8234073-EF4B-47B0-BFF7-045673EDC8A3}" presName="sibTrans" presStyleCnt="0"/>
      <dgm:spPr/>
    </dgm:pt>
    <dgm:pt modelId="{8EF11141-0D9B-4472-8522-A5DD22A79702}" type="pres">
      <dgm:prSet presAssocID="{6D119D60-09E3-461E-BFFB-713884397461}" presName="compNode" presStyleCnt="0"/>
      <dgm:spPr/>
    </dgm:pt>
    <dgm:pt modelId="{96C12F3A-DB3B-418D-B5E6-CA51D4CC0BA1}" type="pres">
      <dgm:prSet presAssocID="{6D119D60-09E3-461E-BFFB-713884397461}" presName="iconBgRect" presStyleLbl="bgShp" presStyleIdx="1" presStyleCnt="3"/>
      <dgm:spPr/>
    </dgm:pt>
    <dgm:pt modelId="{B5565C26-D4CF-421D-82CC-22C71F02DEF1}" type="pres">
      <dgm:prSet presAssocID="{6D119D60-09E3-461E-BFFB-71388439746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5B71EF3-7FE5-4883-931C-CCFE15621D3E}" type="pres">
      <dgm:prSet presAssocID="{6D119D60-09E3-461E-BFFB-713884397461}" presName="spaceRect" presStyleCnt="0"/>
      <dgm:spPr/>
    </dgm:pt>
    <dgm:pt modelId="{B04007ED-0E4F-41EC-96B4-D9BF08D5B7C5}" type="pres">
      <dgm:prSet presAssocID="{6D119D60-09E3-461E-BFFB-713884397461}" presName="textRect" presStyleLbl="revTx" presStyleIdx="1" presStyleCnt="3">
        <dgm:presLayoutVars>
          <dgm:chMax val="1"/>
          <dgm:chPref val="1"/>
        </dgm:presLayoutVars>
      </dgm:prSet>
      <dgm:spPr/>
    </dgm:pt>
    <dgm:pt modelId="{35C9E5A4-AD0A-4639-9E94-2EEAF75F41D8}" type="pres">
      <dgm:prSet presAssocID="{03E6C5FC-B2A8-4E0E-A0BF-3C455B3771EF}" presName="sibTrans" presStyleCnt="0"/>
      <dgm:spPr/>
    </dgm:pt>
    <dgm:pt modelId="{5459383E-9877-4F2B-AB1A-E16AAA9E4B6A}" type="pres">
      <dgm:prSet presAssocID="{0E6198EA-EB47-4B29-B2A6-7652585D3855}" presName="compNode" presStyleCnt="0"/>
      <dgm:spPr/>
    </dgm:pt>
    <dgm:pt modelId="{DDA38CAB-868E-4EEB-A164-C9384C2CEDD4}" type="pres">
      <dgm:prSet presAssocID="{0E6198EA-EB47-4B29-B2A6-7652585D3855}" presName="iconBgRect" presStyleLbl="bgShp" presStyleIdx="2" presStyleCnt="3"/>
      <dgm:spPr/>
    </dgm:pt>
    <dgm:pt modelId="{DB2DC6AD-3E34-4AC8-AACD-FF5673595E5F}" type="pres">
      <dgm:prSet presAssocID="{0E6198EA-EB47-4B29-B2A6-7652585D385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3AD6AE6A-A26A-40C3-B465-BA47054E34F7}" type="pres">
      <dgm:prSet presAssocID="{0E6198EA-EB47-4B29-B2A6-7652585D3855}" presName="spaceRect" presStyleCnt="0"/>
      <dgm:spPr/>
    </dgm:pt>
    <dgm:pt modelId="{24F39E18-2134-44DE-A1AF-1A0FE8F8BC30}" type="pres">
      <dgm:prSet presAssocID="{0E6198EA-EB47-4B29-B2A6-7652585D385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7C38013-8730-42F9-9F5E-33F9DEE30640}" type="presOf" srcId="{0E6198EA-EB47-4B29-B2A6-7652585D3855}" destId="{24F39E18-2134-44DE-A1AF-1A0FE8F8BC30}" srcOrd="0" destOrd="0" presId="urn:microsoft.com/office/officeart/2018/5/layout/IconCircleLabelList"/>
    <dgm:cxn modelId="{6321655E-6F44-44FD-9261-CF1512D7BA32}" type="presOf" srcId="{6D119D60-09E3-461E-BFFB-713884397461}" destId="{B04007ED-0E4F-41EC-96B4-D9BF08D5B7C5}" srcOrd="0" destOrd="0" presId="urn:microsoft.com/office/officeart/2018/5/layout/IconCircleLabelList"/>
    <dgm:cxn modelId="{51F9A647-2F07-44E6-80A5-26B3197DB72A}" srcId="{DDD9C43F-84A2-4BFD-B884-B1AA5362BA25}" destId="{6CCB4392-4FC8-4CB1-9AC4-20972DA2CEAC}" srcOrd="0" destOrd="0" parTransId="{3A74F1CC-B381-460B-BBC6-A276D2A93FBB}" sibTransId="{D8234073-EF4B-47B0-BFF7-045673EDC8A3}"/>
    <dgm:cxn modelId="{297EA68B-A7D0-43E2-A9FC-62AA439AB5E7}" type="presOf" srcId="{6CCB4392-4FC8-4CB1-9AC4-20972DA2CEAC}" destId="{CD0A8762-3D9C-4755-A877-09A3918ABAAA}" srcOrd="0" destOrd="0" presId="urn:microsoft.com/office/officeart/2018/5/layout/IconCircleLabelList"/>
    <dgm:cxn modelId="{4622F59E-D5E8-4277-8D47-D150E55FC4BA}" srcId="{DDD9C43F-84A2-4BFD-B884-B1AA5362BA25}" destId="{6D119D60-09E3-461E-BFFB-713884397461}" srcOrd="1" destOrd="0" parTransId="{E8EAEE5A-A432-4735-928F-6D9C01E94D3E}" sibTransId="{03E6C5FC-B2A8-4E0E-A0BF-3C455B3771EF}"/>
    <dgm:cxn modelId="{CAECFBCE-504C-45A8-94E2-04AD7C9A19BC}" srcId="{DDD9C43F-84A2-4BFD-B884-B1AA5362BA25}" destId="{0E6198EA-EB47-4B29-B2A6-7652585D3855}" srcOrd="2" destOrd="0" parTransId="{5F6EFBC9-2AAB-47CD-A746-E7EDCBEDBFB0}" sibTransId="{DEED0788-2506-4CC1-8EE6-F9AD0A67B6AE}"/>
    <dgm:cxn modelId="{82119BDA-DF9C-4270-B35C-56BFA17EF641}" type="presOf" srcId="{DDD9C43F-84A2-4BFD-B884-B1AA5362BA25}" destId="{098AD836-C479-47AD-91D6-E9B23CC60879}" srcOrd="0" destOrd="0" presId="urn:microsoft.com/office/officeart/2018/5/layout/IconCircleLabelList"/>
    <dgm:cxn modelId="{0E37A25F-1DA5-4F14-9E33-10FD2FBD9FAC}" type="presParOf" srcId="{098AD836-C479-47AD-91D6-E9B23CC60879}" destId="{BB6C87C3-5F82-40E8-8040-376EC5699B82}" srcOrd="0" destOrd="0" presId="urn:microsoft.com/office/officeart/2018/5/layout/IconCircleLabelList"/>
    <dgm:cxn modelId="{1F68FCA7-0796-4965-89BC-5AA9A142CBC4}" type="presParOf" srcId="{BB6C87C3-5F82-40E8-8040-376EC5699B82}" destId="{295DB6AC-B286-44B8-AF67-85FA28956885}" srcOrd="0" destOrd="0" presId="urn:microsoft.com/office/officeart/2018/5/layout/IconCircleLabelList"/>
    <dgm:cxn modelId="{0845274C-1D08-4A9D-9A90-35F2FD5C288E}" type="presParOf" srcId="{BB6C87C3-5F82-40E8-8040-376EC5699B82}" destId="{300322D4-70DC-42D9-AD21-52B0DC5C5C98}" srcOrd="1" destOrd="0" presId="urn:microsoft.com/office/officeart/2018/5/layout/IconCircleLabelList"/>
    <dgm:cxn modelId="{5878A0FE-12DA-4B59-804F-A0438CFF3171}" type="presParOf" srcId="{BB6C87C3-5F82-40E8-8040-376EC5699B82}" destId="{97F7B8A1-D7EE-4D13-9FD8-1B82CDAC085D}" srcOrd="2" destOrd="0" presId="urn:microsoft.com/office/officeart/2018/5/layout/IconCircleLabelList"/>
    <dgm:cxn modelId="{DF138304-BF46-458E-A8B4-0923ACB0A46A}" type="presParOf" srcId="{BB6C87C3-5F82-40E8-8040-376EC5699B82}" destId="{CD0A8762-3D9C-4755-A877-09A3918ABAAA}" srcOrd="3" destOrd="0" presId="urn:microsoft.com/office/officeart/2018/5/layout/IconCircleLabelList"/>
    <dgm:cxn modelId="{6E4AC64C-A935-4FDE-AC64-2022121084F5}" type="presParOf" srcId="{098AD836-C479-47AD-91D6-E9B23CC60879}" destId="{64776D3C-F753-4DAF-AB1F-ADDED4B02247}" srcOrd="1" destOrd="0" presId="urn:microsoft.com/office/officeart/2018/5/layout/IconCircleLabelList"/>
    <dgm:cxn modelId="{0D2EBA60-994D-44C8-A614-A2082C9D8C10}" type="presParOf" srcId="{098AD836-C479-47AD-91D6-E9B23CC60879}" destId="{8EF11141-0D9B-4472-8522-A5DD22A79702}" srcOrd="2" destOrd="0" presId="urn:microsoft.com/office/officeart/2018/5/layout/IconCircleLabelList"/>
    <dgm:cxn modelId="{9F6A6661-59F7-4A83-9923-CF37FBB5F57B}" type="presParOf" srcId="{8EF11141-0D9B-4472-8522-A5DD22A79702}" destId="{96C12F3A-DB3B-418D-B5E6-CA51D4CC0BA1}" srcOrd="0" destOrd="0" presId="urn:microsoft.com/office/officeart/2018/5/layout/IconCircleLabelList"/>
    <dgm:cxn modelId="{42A15AF9-0286-4DE8-9CCC-3962D94A616A}" type="presParOf" srcId="{8EF11141-0D9B-4472-8522-A5DD22A79702}" destId="{B5565C26-D4CF-421D-82CC-22C71F02DEF1}" srcOrd="1" destOrd="0" presId="urn:microsoft.com/office/officeart/2018/5/layout/IconCircleLabelList"/>
    <dgm:cxn modelId="{532FE428-38FD-4E4F-993D-0B8D1255198B}" type="presParOf" srcId="{8EF11141-0D9B-4472-8522-A5DD22A79702}" destId="{B5B71EF3-7FE5-4883-931C-CCFE15621D3E}" srcOrd="2" destOrd="0" presId="urn:microsoft.com/office/officeart/2018/5/layout/IconCircleLabelList"/>
    <dgm:cxn modelId="{D0487B1A-9E68-4344-9D68-115CA0B06587}" type="presParOf" srcId="{8EF11141-0D9B-4472-8522-A5DD22A79702}" destId="{B04007ED-0E4F-41EC-96B4-D9BF08D5B7C5}" srcOrd="3" destOrd="0" presId="urn:microsoft.com/office/officeart/2018/5/layout/IconCircleLabelList"/>
    <dgm:cxn modelId="{AF8834F5-4084-4FCC-873F-B25E67D5DB46}" type="presParOf" srcId="{098AD836-C479-47AD-91D6-E9B23CC60879}" destId="{35C9E5A4-AD0A-4639-9E94-2EEAF75F41D8}" srcOrd="3" destOrd="0" presId="urn:microsoft.com/office/officeart/2018/5/layout/IconCircleLabelList"/>
    <dgm:cxn modelId="{A561760C-A04A-4FAE-A323-D0CE41114748}" type="presParOf" srcId="{098AD836-C479-47AD-91D6-E9B23CC60879}" destId="{5459383E-9877-4F2B-AB1A-E16AAA9E4B6A}" srcOrd="4" destOrd="0" presId="urn:microsoft.com/office/officeart/2018/5/layout/IconCircleLabelList"/>
    <dgm:cxn modelId="{39982A4E-1E77-4358-9E87-CAE33B278550}" type="presParOf" srcId="{5459383E-9877-4F2B-AB1A-E16AAA9E4B6A}" destId="{DDA38CAB-868E-4EEB-A164-C9384C2CEDD4}" srcOrd="0" destOrd="0" presId="urn:microsoft.com/office/officeart/2018/5/layout/IconCircleLabelList"/>
    <dgm:cxn modelId="{08BEDAFE-07BE-4F01-A7D1-6DABE23F55C2}" type="presParOf" srcId="{5459383E-9877-4F2B-AB1A-E16AAA9E4B6A}" destId="{DB2DC6AD-3E34-4AC8-AACD-FF5673595E5F}" srcOrd="1" destOrd="0" presId="urn:microsoft.com/office/officeart/2018/5/layout/IconCircleLabelList"/>
    <dgm:cxn modelId="{4E037DE2-5891-4638-AF80-714D03CBB2CE}" type="presParOf" srcId="{5459383E-9877-4F2B-AB1A-E16AAA9E4B6A}" destId="{3AD6AE6A-A26A-40C3-B465-BA47054E34F7}" srcOrd="2" destOrd="0" presId="urn:microsoft.com/office/officeart/2018/5/layout/IconCircleLabelList"/>
    <dgm:cxn modelId="{805357D5-821F-45EA-8AAB-31F7D647FB22}" type="presParOf" srcId="{5459383E-9877-4F2B-AB1A-E16AAA9E4B6A}" destId="{24F39E18-2134-44DE-A1AF-1A0FE8F8BC3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C2AD94-4799-49A7-B669-61AC2BDDCA0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1347FF-E241-4AF3-B629-AE7B60EE4574}">
      <dgm:prSet/>
      <dgm:spPr/>
      <dgm:t>
        <a:bodyPr/>
        <a:lstStyle/>
        <a:p>
          <a:r>
            <a:rPr lang="en-US" b="1" u="dbl">
              <a:uFillTx/>
            </a:rPr>
            <a:t>Things that went well:</a:t>
          </a:r>
          <a:endParaRPr lang="en-US"/>
        </a:p>
      </dgm:t>
    </dgm:pt>
    <dgm:pt modelId="{83F07C08-CBDB-4553-8EF3-9E0B43253E52}" type="parTrans" cxnId="{E53D8D21-0184-469D-AC69-25A14319C825}">
      <dgm:prSet/>
      <dgm:spPr/>
      <dgm:t>
        <a:bodyPr/>
        <a:lstStyle/>
        <a:p>
          <a:endParaRPr lang="en-US"/>
        </a:p>
      </dgm:t>
    </dgm:pt>
    <dgm:pt modelId="{23962053-E9C7-4446-9A85-B0692ED2CCA7}" type="sibTrans" cxnId="{E53D8D21-0184-469D-AC69-25A14319C825}">
      <dgm:prSet/>
      <dgm:spPr/>
      <dgm:t>
        <a:bodyPr/>
        <a:lstStyle/>
        <a:p>
          <a:endParaRPr lang="en-US"/>
        </a:p>
      </dgm:t>
    </dgm:pt>
    <dgm:pt modelId="{6306F3FB-DA4D-4528-A733-4300947D0EBC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b="1"/>
            <a:t>Communication </a:t>
          </a:r>
          <a:endParaRPr lang="en-US"/>
        </a:p>
      </dgm:t>
    </dgm:pt>
    <dgm:pt modelId="{55FC5CDD-8407-47FD-B594-38EDB07A94D0}" type="parTrans" cxnId="{22FC6C3A-9587-4786-8E71-CDDC629B0EB9}">
      <dgm:prSet/>
      <dgm:spPr/>
      <dgm:t>
        <a:bodyPr/>
        <a:lstStyle/>
        <a:p>
          <a:endParaRPr lang="en-US"/>
        </a:p>
      </dgm:t>
    </dgm:pt>
    <dgm:pt modelId="{86728623-51C6-4BF0-92BB-6BB871599ED3}" type="sibTrans" cxnId="{22FC6C3A-9587-4786-8E71-CDDC629B0EB9}">
      <dgm:prSet/>
      <dgm:spPr/>
      <dgm:t>
        <a:bodyPr/>
        <a:lstStyle/>
        <a:p>
          <a:endParaRPr lang="en-US"/>
        </a:p>
      </dgm:t>
    </dgm:pt>
    <dgm:pt modelId="{CE128EB9-DDF0-4580-B27F-6A5669FBC81B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b="1"/>
            <a:t>Discussions with the client</a:t>
          </a:r>
          <a:endParaRPr lang="en-US"/>
        </a:p>
      </dgm:t>
    </dgm:pt>
    <dgm:pt modelId="{BBADC383-7D80-416D-806F-5FCE4799F3B9}" type="parTrans" cxnId="{1EA92B43-7C6C-426B-858A-0218B34A95C7}">
      <dgm:prSet/>
      <dgm:spPr/>
      <dgm:t>
        <a:bodyPr/>
        <a:lstStyle/>
        <a:p>
          <a:endParaRPr lang="en-US"/>
        </a:p>
      </dgm:t>
    </dgm:pt>
    <dgm:pt modelId="{5A5750E0-FF98-4E87-8112-3CFC1B23419E}" type="sibTrans" cxnId="{1EA92B43-7C6C-426B-858A-0218B34A95C7}">
      <dgm:prSet/>
      <dgm:spPr/>
      <dgm:t>
        <a:bodyPr/>
        <a:lstStyle/>
        <a:p>
          <a:endParaRPr lang="en-US"/>
        </a:p>
      </dgm:t>
    </dgm:pt>
    <dgm:pt modelId="{20563E8F-A1DE-4927-BFDD-7E4F2975C1C4}">
      <dgm:prSet/>
      <dgm:spPr/>
      <dgm:t>
        <a:bodyPr/>
        <a:lstStyle/>
        <a:p>
          <a:r>
            <a:rPr lang="en-US" b="1" u="dbl">
              <a:uFillTx/>
            </a:rPr>
            <a:t>Things that need to be improved:</a:t>
          </a:r>
          <a:endParaRPr lang="en-US"/>
        </a:p>
      </dgm:t>
    </dgm:pt>
    <dgm:pt modelId="{CEF7D572-01C2-46BB-B921-273BB6D4381A}" type="parTrans" cxnId="{98FE415A-5792-4606-89F0-5DD1B2E7FA52}">
      <dgm:prSet/>
      <dgm:spPr/>
      <dgm:t>
        <a:bodyPr/>
        <a:lstStyle/>
        <a:p>
          <a:endParaRPr lang="en-US"/>
        </a:p>
      </dgm:t>
    </dgm:pt>
    <dgm:pt modelId="{87682AF0-17FA-4A60-BEBE-C5F1602F38A7}" type="sibTrans" cxnId="{98FE415A-5792-4606-89F0-5DD1B2E7FA52}">
      <dgm:prSet/>
      <dgm:spPr/>
      <dgm:t>
        <a:bodyPr/>
        <a:lstStyle/>
        <a:p>
          <a:endParaRPr lang="en-US"/>
        </a:p>
      </dgm:t>
    </dgm:pt>
    <dgm:pt modelId="{605DC521-6FD7-44C5-8E78-641C1421D94F}">
      <dgm:prSet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b="1"/>
            <a:t>Availability of members </a:t>
          </a:r>
          <a:endParaRPr lang="en-US"/>
        </a:p>
        <a:p>
          <a:pPr>
            <a:buFont typeface="Wingdings" panose="05000000000000000000" pitchFamily="2" charset="2"/>
            <a:buChar char="v"/>
          </a:pPr>
          <a:r>
            <a:rPr lang="en-US" b="1"/>
            <a:t>Dedication at certain times</a:t>
          </a:r>
          <a:endParaRPr lang="en-US"/>
        </a:p>
      </dgm:t>
    </dgm:pt>
    <dgm:pt modelId="{2CEE8019-CC55-4855-A22D-9B3FC370EC82}" type="parTrans" cxnId="{6384D02B-FC26-46EF-B32A-9A6C9124C8F0}">
      <dgm:prSet/>
      <dgm:spPr/>
      <dgm:t>
        <a:bodyPr/>
        <a:lstStyle/>
        <a:p>
          <a:endParaRPr lang="en-US"/>
        </a:p>
      </dgm:t>
    </dgm:pt>
    <dgm:pt modelId="{BB66B6A5-06C5-4314-8B8C-C02404AC9287}" type="sibTrans" cxnId="{6384D02B-FC26-46EF-B32A-9A6C9124C8F0}">
      <dgm:prSet/>
      <dgm:spPr/>
      <dgm:t>
        <a:bodyPr/>
        <a:lstStyle/>
        <a:p>
          <a:endParaRPr lang="en-US"/>
        </a:p>
      </dgm:t>
    </dgm:pt>
    <dgm:pt modelId="{7500E07F-8952-4883-997C-63FE68E116AB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b="1"/>
            <a:t>Implementing the Sensors</a:t>
          </a:r>
        </a:p>
      </dgm:t>
    </dgm:pt>
    <dgm:pt modelId="{740FEF9B-0CAD-4EAB-8B69-92D87BD9269F}" type="parTrans" cxnId="{0E338428-EED5-4432-951B-641805EE887A}">
      <dgm:prSet/>
      <dgm:spPr/>
      <dgm:t>
        <a:bodyPr/>
        <a:lstStyle/>
        <a:p>
          <a:endParaRPr lang="en-GB"/>
        </a:p>
      </dgm:t>
    </dgm:pt>
    <dgm:pt modelId="{B20DE6D5-206A-4698-BE62-A31E6313D86D}" type="sibTrans" cxnId="{0E338428-EED5-4432-951B-641805EE887A}">
      <dgm:prSet/>
      <dgm:spPr/>
      <dgm:t>
        <a:bodyPr/>
        <a:lstStyle/>
        <a:p>
          <a:endParaRPr lang="en-GB"/>
        </a:p>
      </dgm:t>
    </dgm:pt>
    <dgm:pt modelId="{854857D0-2C5A-41EF-9257-5777FE238946}">
      <dgm:prSet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b="1"/>
            <a:t>Better timing of announcements</a:t>
          </a:r>
        </a:p>
      </dgm:t>
    </dgm:pt>
    <dgm:pt modelId="{F9AD343B-1114-4260-8F58-91BA7C9F112C}" type="parTrans" cxnId="{3B0B0848-EC07-4035-8D70-CA52EF4583F4}">
      <dgm:prSet/>
      <dgm:spPr/>
    </dgm:pt>
    <dgm:pt modelId="{2DFFB566-CD7D-46AB-9441-0F35B33FFC81}" type="sibTrans" cxnId="{3B0B0848-EC07-4035-8D70-CA52EF4583F4}">
      <dgm:prSet/>
      <dgm:spPr/>
    </dgm:pt>
    <dgm:pt modelId="{217345DF-0809-451A-A5D5-75E5DAD65B88}" type="pres">
      <dgm:prSet presAssocID="{1BC2AD94-4799-49A7-B669-61AC2BDDCA01}" presName="linear" presStyleCnt="0">
        <dgm:presLayoutVars>
          <dgm:dir/>
          <dgm:animLvl val="lvl"/>
          <dgm:resizeHandles val="exact"/>
        </dgm:presLayoutVars>
      </dgm:prSet>
      <dgm:spPr/>
    </dgm:pt>
    <dgm:pt modelId="{62D06E28-EBFB-46C0-837E-D43E8EAEDAED}" type="pres">
      <dgm:prSet presAssocID="{C91347FF-E241-4AF3-B629-AE7B60EE4574}" presName="parentLin" presStyleCnt="0"/>
      <dgm:spPr/>
    </dgm:pt>
    <dgm:pt modelId="{0FE5218A-1D40-4DB7-8360-5C44DF5904EE}" type="pres">
      <dgm:prSet presAssocID="{C91347FF-E241-4AF3-B629-AE7B60EE4574}" presName="parentLeftMargin" presStyleLbl="node1" presStyleIdx="0" presStyleCnt="2"/>
      <dgm:spPr/>
    </dgm:pt>
    <dgm:pt modelId="{B45F81DD-C9E6-4E84-80D5-0AAB7133A0C9}" type="pres">
      <dgm:prSet presAssocID="{C91347FF-E241-4AF3-B629-AE7B60EE457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C8AF128-F706-47B7-AFA5-F9F5B33CA07B}" type="pres">
      <dgm:prSet presAssocID="{C91347FF-E241-4AF3-B629-AE7B60EE4574}" presName="negativeSpace" presStyleCnt="0"/>
      <dgm:spPr/>
    </dgm:pt>
    <dgm:pt modelId="{F6015273-EA70-4878-A5D0-846EF9D5B17E}" type="pres">
      <dgm:prSet presAssocID="{C91347FF-E241-4AF3-B629-AE7B60EE4574}" presName="childText" presStyleLbl="conFgAcc1" presStyleIdx="0" presStyleCnt="2">
        <dgm:presLayoutVars>
          <dgm:bulletEnabled val="1"/>
        </dgm:presLayoutVars>
      </dgm:prSet>
      <dgm:spPr/>
    </dgm:pt>
    <dgm:pt modelId="{1126BD04-4F3B-49F7-9BEC-284C86829AE7}" type="pres">
      <dgm:prSet presAssocID="{23962053-E9C7-4446-9A85-B0692ED2CCA7}" presName="spaceBetweenRectangles" presStyleCnt="0"/>
      <dgm:spPr/>
    </dgm:pt>
    <dgm:pt modelId="{92AFD1EA-B442-4C21-A59F-542F554226CB}" type="pres">
      <dgm:prSet presAssocID="{20563E8F-A1DE-4927-BFDD-7E4F2975C1C4}" presName="parentLin" presStyleCnt="0"/>
      <dgm:spPr/>
    </dgm:pt>
    <dgm:pt modelId="{862EE589-F759-47D2-977A-A0ECF717F026}" type="pres">
      <dgm:prSet presAssocID="{20563E8F-A1DE-4927-BFDD-7E4F2975C1C4}" presName="parentLeftMargin" presStyleLbl="node1" presStyleIdx="0" presStyleCnt="2"/>
      <dgm:spPr/>
    </dgm:pt>
    <dgm:pt modelId="{BE745AA8-263F-4742-B92F-72D1F43C190D}" type="pres">
      <dgm:prSet presAssocID="{20563E8F-A1DE-4927-BFDD-7E4F2975C1C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3079729-61CC-4B14-8D5F-AD42F002E737}" type="pres">
      <dgm:prSet presAssocID="{20563E8F-A1DE-4927-BFDD-7E4F2975C1C4}" presName="negativeSpace" presStyleCnt="0"/>
      <dgm:spPr/>
    </dgm:pt>
    <dgm:pt modelId="{565E6CFC-750C-48EA-AC34-709501D06575}" type="pres">
      <dgm:prSet presAssocID="{20563E8F-A1DE-4927-BFDD-7E4F2975C1C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5519207-A3FC-4718-88DB-CBE3E9769009}" type="presOf" srcId="{20563E8F-A1DE-4927-BFDD-7E4F2975C1C4}" destId="{BE745AA8-263F-4742-B92F-72D1F43C190D}" srcOrd="1" destOrd="0" presId="urn:microsoft.com/office/officeart/2005/8/layout/list1"/>
    <dgm:cxn modelId="{5391401E-0779-4D35-BC58-1ECD2E4FD93B}" type="presOf" srcId="{C91347FF-E241-4AF3-B629-AE7B60EE4574}" destId="{B45F81DD-C9E6-4E84-80D5-0AAB7133A0C9}" srcOrd="1" destOrd="0" presId="urn:microsoft.com/office/officeart/2005/8/layout/list1"/>
    <dgm:cxn modelId="{E53D8D21-0184-469D-AC69-25A14319C825}" srcId="{1BC2AD94-4799-49A7-B669-61AC2BDDCA01}" destId="{C91347FF-E241-4AF3-B629-AE7B60EE4574}" srcOrd="0" destOrd="0" parTransId="{83F07C08-CBDB-4553-8EF3-9E0B43253E52}" sibTransId="{23962053-E9C7-4446-9A85-B0692ED2CCA7}"/>
    <dgm:cxn modelId="{0E338428-EED5-4432-951B-641805EE887A}" srcId="{C91347FF-E241-4AF3-B629-AE7B60EE4574}" destId="{7500E07F-8952-4883-997C-63FE68E116AB}" srcOrd="2" destOrd="0" parTransId="{740FEF9B-0CAD-4EAB-8B69-92D87BD9269F}" sibTransId="{B20DE6D5-206A-4698-BE62-A31E6313D86D}"/>
    <dgm:cxn modelId="{6384D02B-FC26-46EF-B32A-9A6C9124C8F0}" srcId="{20563E8F-A1DE-4927-BFDD-7E4F2975C1C4}" destId="{605DC521-6FD7-44C5-8E78-641C1421D94F}" srcOrd="0" destOrd="0" parTransId="{2CEE8019-CC55-4855-A22D-9B3FC370EC82}" sibTransId="{BB66B6A5-06C5-4314-8B8C-C02404AC9287}"/>
    <dgm:cxn modelId="{FF265032-CC05-40B7-8B66-3D759A9322D4}" type="presOf" srcId="{C91347FF-E241-4AF3-B629-AE7B60EE4574}" destId="{0FE5218A-1D40-4DB7-8360-5C44DF5904EE}" srcOrd="0" destOrd="0" presId="urn:microsoft.com/office/officeart/2005/8/layout/list1"/>
    <dgm:cxn modelId="{22FC6C3A-9587-4786-8E71-CDDC629B0EB9}" srcId="{C91347FF-E241-4AF3-B629-AE7B60EE4574}" destId="{6306F3FB-DA4D-4528-A733-4300947D0EBC}" srcOrd="0" destOrd="0" parTransId="{55FC5CDD-8407-47FD-B594-38EDB07A94D0}" sibTransId="{86728623-51C6-4BF0-92BB-6BB871599ED3}"/>
    <dgm:cxn modelId="{5C90D942-5171-4C4A-9BC4-AE2B7CF0AAA5}" type="presOf" srcId="{20563E8F-A1DE-4927-BFDD-7E4F2975C1C4}" destId="{862EE589-F759-47D2-977A-A0ECF717F026}" srcOrd="0" destOrd="0" presId="urn:microsoft.com/office/officeart/2005/8/layout/list1"/>
    <dgm:cxn modelId="{1EA92B43-7C6C-426B-858A-0218B34A95C7}" srcId="{C91347FF-E241-4AF3-B629-AE7B60EE4574}" destId="{CE128EB9-DDF0-4580-B27F-6A5669FBC81B}" srcOrd="1" destOrd="0" parTransId="{BBADC383-7D80-416D-806F-5FCE4799F3B9}" sibTransId="{5A5750E0-FF98-4E87-8112-3CFC1B23419E}"/>
    <dgm:cxn modelId="{9F1AA146-754C-4BD6-B8EA-99988D2296FF}" type="presOf" srcId="{CE128EB9-DDF0-4580-B27F-6A5669FBC81B}" destId="{F6015273-EA70-4878-A5D0-846EF9D5B17E}" srcOrd="0" destOrd="1" presId="urn:microsoft.com/office/officeart/2005/8/layout/list1"/>
    <dgm:cxn modelId="{3B0B0848-EC07-4035-8D70-CA52EF4583F4}" srcId="{20563E8F-A1DE-4927-BFDD-7E4F2975C1C4}" destId="{854857D0-2C5A-41EF-9257-5777FE238946}" srcOrd="1" destOrd="0" parTransId="{F9AD343B-1114-4260-8F58-91BA7C9F112C}" sibTransId="{2DFFB566-CD7D-46AB-9441-0F35B33FFC81}"/>
    <dgm:cxn modelId="{BC5AFF6F-30FD-4050-BF9E-2FAEA34CAF92}" type="presOf" srcId="{854857D0-2C5A-41EF-9257-5777FE238946}" destId="{565E6CFC-750C-48EA-AC34-709501D06575}" srcOrd="0" destOrd="1" presId="urn:microsoft.com/office/officeart/2005/8/layout/list1"/>
    <dgm:cxn modelId="{98FE415A-5792-4606-89F0-5DD1B2E7FA52}" srcId="{1BC2AD94-4799-49A7-B669-61AC2BDDCA01}" destId="{20563E8F-A1DE-4927-BFDD-7E4F2975C1C4}" srcOrd="1" destOrd="0" parTransId="{CEF7D572-01C2-46BB-B921-273BB6D4381A}" sibTransId="{87682AF0-17FA-4A60-BEBE-C5F1602F38A7}"/>
    <dgm:cxn modelId="{5057E090-9619-4DEB-ADA2-5F6BF039D347}" type="presOf" srcId="{605DC521-6FD7-44C5-8E78-641C1421D94F}" destId="{565E6CFC-750C-48EA-AC34-709501D06575}" srcOrd="0" destOrd="0" presId="urn:microsoft.com/office/officeart/2005/8/layout/list1"/>
    <dgm:cxn modelId="{0CD2EDEB-6959-42F8-A2F0-69E61EBFC635}" type="presOf" srcId="{6306F3FB-DA4D-4528-A733-4300947D0EBC}" destId="{F6015273-EA70-4878-A5D0-846EF9D5B17E}" srcOrd="0" destOrd="0" presId="urn:microsoft.com/office/officeart/2005/8/layout/list1"/>
    <dgm:cxn modelId="{B6CFEAED-2343-46F4-8CBC-E07DD8094621}" type="presOf" srcId="{7500E07F-8952-4883-997C-63FE68E116AB}" destId="{F6015273-EA70-4878-A5D0-846EF9D5B17E}" srcOrd="0" destOrd="2" presId="urn:microsoft.com/office/officeart/2005/8/layout/list1"/>
    <dgm:cxn modelId="{13BAE1F6-D510-4ABE-8874-5FA444BF73A6}" type="presOf" srcId="{1BC2AD94-4799-49A7-B669-61AC2BDDCA01}" destId="{217345DF-0809-451A-A5D5-75E5DAD65B88}" srcOrd="0" destOrd="0" presId="urn:microsoft.com/office/officeart/2005/8/layout/list1"/>
    <dgm:cxn modelId="{7C9929C6-70BB-43CD-8E99-655D6006DD28}" type="presParOf" srcId="{217345DF-0809-451A-A5D5-75E5DAD65B88}" destId="{62D06E28-EBFB-46C0-837E-D43E8EAEDAED}" srcOrd="0" destOrd="0" presId="urn:microsoft.com/office/officeart/2005/8/layout/list1"/>
    <dgm:cxn modelId="{26831AA8-B100-43A9-B389-681B6B5C5C42}" type="presParOf" srcId="{62D06E28-EBFB-46C0-837E-D43E8EAEDAED}" destId="{0FE5218A-1D40-4DB7-8360-5C44DF5904EE}" srcOrd="0" destOrd="0" presId="urn:microsoft.com/office/officeart/2005/8/layout/list1"/>
    <dgm:cxn modelId="{ED9D983D-770E-4C6B-9233-F27EC8C51EE0}" type="presParOf" srcId="{62D06E28-EBFB-46C0-837E-D43E8EAEDAED}" destId="{B45F81DD-C9E6-4E84-80D5-0AAB7133A0C9}" srcOrd="1" destOrd="0" presId="urn:microsoft.com/office/officeart/2005/8/layout/list1"/>
    <dgm:cxn modelId="{B1FEE0CB-CDDE-4079-8DA6-CE93EBF9187E}" type="presParOf" srcId="{217345DF-0809-451A-A5D5-75E5DAD65B88}" destId="{0C8AF128-F706-47B7-AFA5-F9F5B33CA07B}" srcOrd="1" destOrd="0" presId="urn:microsoft.com/office/officeart/2005/8/layout/list1"/>
    <dgm:cxn modelId="{EE14E6F8-FCB6-424C-A7FE-03FEDFFD9947}" type="presParOf" srcId="{217345DF-0809-451A-A5D5-75E5DAD65B88}" destId="{F6015273-EA70-4878-A5D0-846EF9D5B17E}" srcOrd="2" destOrd="0" presId="urn:microsoft.com/office/officeart/2005/8/layout/list1"/>
    <dgm:cxn modelId="{6687B5A1-70EE-48E8-9EF1-E37AB64754C3}" type="presParOf" srcId="{217345DF-0809-451A-A5D5-75E5DAD65B88}" destId="{1126BD04-4F3B-49F7-9BEC-284C86829AE7}" srcOrd="3" destOrd="0" presId="urn:microsoft.com/office/officeart/2005/8/layout/list1"/>
    <dgm:cxn modelId="{0C75457F-A19E-4589-90E3-A482FD06B51C}" type="presParOf" srcId="{217345DF-0809-451A-A5D5-75E5DAD65B88}" destId="{92AFD1EA-B442-4C21-A59F-542F554226CB}" srcOrd="4" destOrd="0" presId="urn:microsoft.com/office/officeart/2005/8/layout/list1"/>
    <dgm:cxn modelId="{E814E47A-D279-4491-8595-B006B77CE72F}" type="presParOf" srcId="{92AFD1EA-B442-4C21-A59F-542F554226CB}" destId="{862EE589-F759-47D2-977A-A0ECF717F026}" srcOrd="0" destOrd="0" presId="urn:microsoft.com/office/officeart/2005/8/layout/list1"/>
    <dgm:cxn modelId="{58852BB2-0249-4429-91DE-39D51839C2F7}" type="presParOf" srcId="{92AFD1EA-B442-4C21-A59F-542F554226CB}" destId="{BE745AA8-263F-4742-B92F-72D1F43C190D}" srcOrd="1" destOrd="0" presId="urn:microsoft.com/office/officeart/2005/8/layout/list1"/>
    <dgm:cxn modelId="{F047A285-CA19-44E1-B434-023788770E5D}" type="presParOf" srcId="{217345DF-0809-451A-A5D5-75E5DAD65B88}" destId="{93079729-61CC-4B14-8D5F-AD42F002E737}" srcOrd="5" destOrd="0" presId="urn:microsoft.com/office/officeart/2005/8/layout/list1"/>
    <dgm:cxn modelId="{E94131D8-BDA0-40E6-9CBD-E539513CADA0}" type="presParOf" srcId="{217345DF-0809-451A-A5D5-75E5DAD65B88}" destId="{565E6CFC-750C-48EA-AC34-709501D06575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500566-BED8-4D95-9767-DEE9460AA3A7}">
      <dsp:nvSpPr>
        <dsp:cNvPr id="0" name=""/>
        <dsp:cNvSpPr/>
      </dsp:nvSpPr>
      <dsp:spPr>
        <a:xfrm>
          <a:off x="2847" y="125848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D35BF4-6FB3-4A45-92B9-251BD429EBDC}">
      <dsp:nvSpPr>
        <dsp:cNvPr id="0" name=""/>
        <dsp:cNvSpPr/>
      </dsp:nvSpPr>
      <dsp:spPr>
        <a:xfrm>
          <a:off x="228767" y="147310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Air Quality </a:t>
          </a:r>
        </a:p>
      </dsp:txBody>
      <dsp:txXfrm>
        <a:off x="266583" y="1510923"/>
        <a:ext cx="1957649" cy="1215501"/>
      </dsp:txXfrm>
    </dsp:sp>
    <dsp:sp modelId="{4D33DF0E-14CB-454B-A4EC-3448168F4302}">
      <dsp:nvSpPr>
        <dsp:cNvPr id="0" name=""/>
        <dsp:cNvSpPr/>
      </dsp:nvSpPr>
      <dsp:spPr>
        <a:xfrm>
          <a:off x="2487969" y="125848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8042D-B2BC-4C20-B782-1AEB981EEB89}">
      <dsp:nvSpPr>
        <dsp:cNvPr id="0" name=""/>
        <dsp:cNvSpPr/>
      </dsp:nvSpPr>
      <dsp:spPr>
        <a:xfrm>
          <a:off x="2713889" y="147310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Temp. &amp; Humidity Sensor</a:t>
          </a:r>
        </a:p>
      </dsp:txBody>
      <dsp:txXfrm>
        <a:off x="2751705" y="1510923"/>
        <a:ext cx="1957649" cy="1215501"/>
      </dsp:txXfrm>
    </dsp:sp>
    <dsp:sp modelId="{68698B6D-624A-4B78-B264-9599B3C10C2E}">
      <dsp:nvSpPr>
        <dsp:cNvPr id="0" name=""/>
        <dsp:cNvSpPr/>
      </dsp:nvSpPr>
      <dsp:spPr>
        <a:xfrm>
          <a:off x="4973091" y="125848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97ACF3-4BD3-4FC1-8193-5D5A4DF8AC6E}">
      <dsp:nvSpPr>
        <dsp:cNvPr id="0" name=""/>
        <dsp:cNvSpPr/>
      </dsp:nvSpPr>
      <dsp:spPr>
        <a:xfrm>
          <a:off x="5199011" y="147310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Touch panel display</a:t>
          </a:r>
        </a:p>
      </dsp:txBody>
      <dsp:txXfrm>
        <a:off x="5236827" y="1510923"/>
        <a:ext cx="1957649" cy="1215501"/>
      </dsp:txXfrm>
    </dsp:sp>
    <dsp:sp modelId="{FC55ACE5-6CEF-4718-8594-872791D6A5CD}">
      <dsp:nvSpPr>
        <dsp:cNvPr id="0" name=""/>
        <dsp:cNvSpPr/>
      </dsp:nvSpPr>
      <dsp:spPr>
        <a:xfrm>
          <a:off x="7458212" y="125848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41CE7E-25BE-48EB-8013-4367F84D00A9}">
      <dsp:nvSpPr>
        <dsp:cNvPr id="0" name=""/>
        <dsp:cNvSpPr/>
      </dsp:nvSpPr>
      <dsp:spPr>
        <a:xfrm>
          <a:off x="7684132" y="147310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entury Gothic" panose="020B0502020202020204"/>
            </a:rPr>
            <a:t>User-Interface</a:t>
          </a:r>
          <a:r>
            <a:rPr lang="en-US" sz="2000" kern="1200"/>
            <a:t> Touch Panel </a:t>
          </a:r>
          <a:r>
            <a:rPr lang="en-US" sz="2000" kern="1200">
              <a:latin typeface="Century Gothic" panose="020B0502020202020204" pitchFamily="34" charset="0"/>
            </a:rPr>
            <a:t>for displaying</a:t>
          </a:r>
          <a:endParaRPr lang="en-US" sz="2000" kern="1200"/>
        </a:p>
      </dsp:txBody>
      <dsp:txXfrm>
        <a:off x="7721948" y="1510923"/>
        <a:ext cx="1957649" cy="12155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5DB6AC-B286-44B8-AF67-85FA28956885}">
      <dsp:nvSpPr>
        <dsp:cNvPr id="0" name=""/>
        <dsp:cNvSpPr/>
      </dsp:nvSpPr>
      <dsp:spPr>
        <a:xfrm>
          <a:off x="632124" y="126883"/>
          <a:ext cx="1852875" cy="18528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0322D4-70DC-42D9-AD21-52B0DC5C5C98}">
      <dsp:nvSpPr>
        <dsp:cNvPr id="0" name=""/>
        <dsp:cNvSpPr/>
      </dsp:nvSpPr>
      <dsp:spPr>
        <a:xfrm>
          <a:off x="1026999" y="521758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0A8762-3D9C-4755-A877-09A3918ABAAA}">
      <dsp:nvSpPr>
        <dsp:cNvPr id="0" name=""/>
        <dsp:cNvSpPr/>
      </dsp:nvSpPr>
      <dsp:spPr>
        <a:xfrm>
          <a:off x="39812" y="2583012"/>
          <a:ext cx="3037500" cy="720000"/>
        </a:xfrm>
        <a:prstGeom prst="rect">
          <a:avLst/>
        </a:prstGeom>
        <a:gradFill rotWithShape="1">
          <a:gsLst>
            <a:gs pos="0">
              <a:schemeClr val="accent4"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4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4">
              <a:shade val="35000"/>
              <a:satMod val="160000"/>
            </a:schemeClr>
          </a:contourClr>
        </a:sp3d>
      </dsp:spPr>
      <dsp:style>
        <a:lnRef idx="0">
          <a:schemeClr val="accent4"/>
        </a:lnRef>
        <a:fillRef idx="3">
          <a:schemeClr val="accent4"/>
        </a:fillRef>
        <a:effectRef idx="3">
          <a:schemeClr val="accent4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Basic UI </a:t>
          </a:r>
          <a:br>
            <a:rPr lang="en-US" sz="2400" b="1" kern="120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</a:br>
          <a:r>
            <a:rPr lang="en-US" sz="2400" b="1" kern="120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Design</a:t>
          </a:r>
        </a:p>
      </dsp:txBody>
      <dsp:txXfrm>
        <a:off x="39812" y="2583012"/>
        <a:ext cx="3037500" cy="720000"/>
      </dsp:txXfrm>
    </dsp:sp>
    <dsp:sp modelId="{96C12F3A-DB3B-418D-B5E6-CA51D4CC0BA1}">
      <dsp:nvSpPr>
        <dsp:cNvPr id="0" name=""/>
        <dsp:cNvSpPr/>
      </dsp:nvSpPr>
      <dsp:spPr>
        <a:xfrm>
          <a:off x="4201187" y="126883"/>
          <a:ext cx="1852875" cy="18528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565C26-D4CF-421D-82CC-22C71F02DEF1}">
      <dsp:nvSpPr>
        <dsp:cNvPr id="0" name=""/>
        <dsp:cNvSpPr/>
      </dsp:nvSpPr>
      <dsp:spPr>
        <a:xfrm>
          <a:off x="4596062" y="521758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4007ED-0E4F-41EC-96B4-D9BF08D5B7C5}">
      <dsp:nvSpPr>
        <dsp:cNvPr id="0" name=""/>
        <dsp:cNvSpPr/>
      </dsp:nvSpPr>
      <dsp:spPr>
        <a:xfrm>
          <a:off x="3608875" y="2556884"/>
          <a:ext cx="3037500" cy="720000"/>
        </a:xfrm>
        <a:prstGeom prst="rect">
          <a:avLst/>
        </a:prstGeom>
        <a:gradFill rotWithShape="1">
          <a:gsLst>
            <a:gs pos="0">
              <a:schemeClr val="accent4"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4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4">
              <a:shade val="35000"/>
              <a:satMod val="160000"/>
            </a:schemeClr>
          </a:contourClr>
        </a:sp3d>
      </dsp:spPr>
      <dsp:style>
        <a:lnRef idx="0">
          <a:schemeClr val="accent4"/>
        </a:lnRef>
        <a:fillRef idx="3">
          <a:schemeClr val="accent4"/>
        </a:fillRef>
        <a:effectRef idx="3">
          <a:schemeClr val="accent4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System Design Document</a:t>
          </a:r>
        </a:p>
      </dsp:txBody>
      <dsp:txXfrm>
        <a:off x="3608875" y="2556884"/>
        <a:ext cx="3037500" cy="720000"/>
      </dsp:txXfrm>
    </dsp:sp>
    <dsp:sp modelId="{DDA38CAB-868E-4EEB-A164-C9384C2CEDD4}">
      <dsp:nvSpPr>
        <dsp:cNvPr id="0" name=""/>
        <dsp:cNvSpPr/>
      </dsp:nvSpPr>
      <dsp:spPr>
        <a:xfrm>
          <a:off x="7770250" y="126883"/>
          <a:ext cx="1852875" cy="18528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2DC6AD-3E34-4AC8-AACD-FF5673595E5F}">
      <dsp:nvSpPr>
        <dsp:cNvPr id="0" name=""/>
        <dsp:cNvSpPr/>
      </dsp:nvSpPr>
      <dsp:spPr>
        <a:xfrm>
          <a:off x="8165125" y="521758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F39E18-2134-44DE-A1AF-1A0FE8F8BC30}">
      <dsp:nvSpPr>
        <dsp:cNvPr id="0" name=""/>
        <dsp:cNvSpPr/>
      </dsp:nvSpPr>
      <dsp:spPr>
        <a:xfrm>
          <a:off x="7177937" y="2556884"/>
          <a:ext cx="3037500" cy="720000"/>
        </a:xfrm>
        <a:prstGeom prst="rect">
          <a:avLst/>
        </a:prstGeom>
        <a:gradFill rotWithShape="1">
          <a:gsLst>
            <a:gs pos="0">
              <a:schemeClr val="accent4"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4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4">
              <a:shade val="35000"/>
              <a:satMod val="160000"/>
            </a:schemeClr>
          </a:contourClr>
        </a:sp3d>
      </dsp:spPr>
      <dsp:style>
        <a:lnRef idx="0">
          <a:schemeClr val="accent4"/>
        </a:lnRef>
        <a:fillRef idx="3">
          <a:schemeClr val="accent4"/>
        </a:fillRef>
        <a:effectRef idx="3">
          <a:schemeClr val="accent4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Fan </a:t>
          </a:r>
          <a:br>
            <a:rPr lang="en-US" sz="2400" b="1" kern="120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</a:br>
          <a:r>
            <a:rPr lang="en-US" sz="2400" b="1" kern="1200">
              <a:ln>
                <a:solidFill>
                  <a:srgbClr val="FFFF00"/>
                </a:solidFill>
              </a:ln>
              <a:solidFill>
                <a:srgbClr val="002060"/>
              </a:solidFill>
            </a:rPr>
            <a:t>Controls</a:t>
          </a:r>
        </a:p>
      </dsp:txBody>
      <dsp:txXfrm>
        <a:off x="7177937" y="2556884"/>
        <a:ext cx="30375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015273-EA70-4878-A5D0-846EF9D5B17E}">
      <dsp:nvSpPr>
        <dsp:cNvPr id="0" name=""/>
        <dsp:cNvSpPr/>
      </dsp:nvSpPr>
      <dsp:spPr>
        <a:xfrm>
          <a:off x="0" y="710198"/>
          <a:ext cx="6837991" cy="226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0704" tIns="666496" rIns="530704" bIns="227584" numCol="1" spcCol="1270" anchor="t" anchorCtr="0">
          <a:noAutofit/>
        </a:bodyPr>
        <a:lstStyle/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3200" b="1" kern="1200"/>
            <a:t>Communication </a:t>
          </a:r>
          <a:endParaRPr lang="en-US" sz="3200" kern="1200"/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3200" b="1" kern="1200"/>
            <a:t>Discussions with the client</a:t>
          </a:r>
          <a:endParaRPr lang="en-US" sz="3200" kern="1200"/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3200" b="1" kern="1200"/>
            <a:t>Implementing the Sensors</a:t>
          </a:r>
        </a:p>
      </dsp:txBody>
      <dsp:txXfrm>
        <a:off x="0" y="710198"/>
        <a:ext cx="6837991" cy="2268000"/>
      </dsp:txXfrm>
    </dsp:sp>
    <dsp:sp modelId="{B45F81DD-C9E6-4E84-80D5-0AAB7133A0C9}">
      <dsp:nvSpPr>
        <dsp:cNvPr id="0" name=""/>
        <dsp:cNvSpPr/>
      </dsp:nvSpPr>
      <dsp:spPr>
        <a:xfrm>
          <a:off x="341899" y="237878"/>
          <a:ext cx="4786593" cy="944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922" tIns="0" rIns="180922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u="dbl" kern="1200">
              <a:uFillTx/>
            </a:rPr>
            <a:t>Things that went well:</a:t>
          </a:r>
          <a:endParaRPr lang="en-US" sz="3200" kern="1200"/>
        </a:p>
      </dsp:txBody>
      <dsp:txXfrm>
        <a:off x="388013" y="283992"/>
        <a:ext cx="4694365" cy="852412"/>
      </dsp:txXfrm>
    </dsp:sp>
    <dsp:sp modelId="{565E6CFC-750C-48EA-AC34-709501D06575}">
      <dsp:nvSpPr>
        <dsp:cNvPr id="0" name=""/>
        <dsp:cNvSpPr/>
      </dsp:nvSpPr>
      <dsp:spPr>
        <a:xfrm>
          <a:off x="0" y="3623318"/>
          <a:ext cx="6837991" cy="226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0704" tIns="666496" rIns="530704" bIns="227584" numCol="1" spcCol="1270" anchor="t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sz="3200" b="1" kern="1200"/>
            <a:t>Availability of members </a:t>
          </a:r>
          <a:endParaRPr lang="en-US" sz="3200" kern="1200"/>
        </a:p>
        <a:p>
          <a:pPr algn="l">
            <a:spcBef>
              <a:spcPct val="0"/>
            </a:spcBef>
            <a:buFont typeface="Wingdings" panose="05000000000000000000" pitchFamily="2" charset="2"/>
            <a:buChar char="v"/>
          </a:pPr>
          <a:r>
            <a:rPr lang="en-US" sz="3200" b="1" kern="1200"/>
            <a:t>Dedication at certain times</a:t>
          </a:r>
          <a:endParaRPr lang="en-US" sz="3200" kern="1200"/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sz="3200" b="1" kern="1200"/>
            <a:t>Better timing of announcements</a:t>
          </a:r>
        </a:p>
      </dsp:txBody>
      <dsp:txXfrm>
        <a:off x="0" y="3623318"/>
        <a:ext cx="6837991" cy="2268000"/>
      </dsp:txXfrm>
    </dsp:sp>
    <dsp:sp modelId="{BE745AA8-263F-4742-B92F-72D1F43C190D}">
      <dsp:nvSpPr>
        <dsp:cNvPr id="0" name=""/>
        <dsp:cNvSpPr/>
      </dsp:nvSpPr>
      <dsp:spPr>
        <a:xfrm>
          <a:off x="341899" y="3150998"/>
          <a:ext cx="4786593" cy="944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922" tIns="0" rIns="180922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u="dbl" kern="1200">
              <a:uFillTx/>
            </a:rPr>
            <a:t>Things that need to be improved:</a:t>
          </a:r>
          <a:endParaRPr lang="en-US" sz="3200" kern="1200"/>
        </a:p>
      </dsp:txBody>
      <dsp:txXfrm>
        <a:off x="388013" y="3197112"/>
        <a:ext cx="4694365" cy="852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9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75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59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57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4416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959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528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8309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2112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6867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57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800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511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74538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7267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115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6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7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21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8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76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53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00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034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www.australiansolarquotes.com.au/2016/02/26/top-green-technology-predictions-for-2016/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hyperlink" Target="https://creativecommons.org/licenses/by/3.0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A0C938-1486-4635-9F6C-44D521FA6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2A7ABB-6A86-4A02-A072-FA82CDCE5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928" y="484632"/>
            <a:ext cx="11244036" cy="5880916"/>
          </a:xfrm>
          <a:prstGeom prst="rect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5356" y="806365"/>
            <a:ext cx="7020747" cy="5229630"/>
          </a:xfrm>
        </p:spPr>
        <p:txBody>
          <a:bodyPr>
            <a:normAutofit/>
          </a:bodyPr>
          <a:lstStyle/>
          <a:p>
            <a:pPr algn="l"/>
            <a:r>
              <a:rPr lang="en-US" sz="6600">
                <a:latin typeface="Arial"/>
                <a:cs typeface="Arial"/>
              </a:rPr>
              <a:t>Project</a:t>
            </a:r>
            <a:br>
              <a:rPr lang="en-US" sz="6600">
                <a:latin typeface="Arial"/>
                <a:cs typeface="Arial"/>
              </a:rPr>
            </a:br>
            <a:r>
              <a:rPr lang="en-US" sz="6600">
                <a:latin typeface="Arial"/>
                <a:cs typeface="Arial"/>
              </a:rPr>
              <a:t>Group </a:t>
            </a:r>
            <a:r>
              <a:rPr lang="en-US" sz="6600">
                <a:latin typeface="Arial Black" panose="020B0A04020102020204" pitchFamily="34" charset="0"/>
                <a:cs typeface="Arial"/>
              </a:rPr>
              <a:t>III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8661" y="806365"/>
            <a:ext cx="2949542" cy="5229630"/>
          </a:xfrm>
        </p:spPr>
        <p:txBody>
          <a:bodyPr>
            <a:normAutofit/>
          </a:bodyPr>
          <a:lstStyle/>
          <a:p>
            <a:pPr algn="r"/>
            <a:r>
              <a:rPr 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Courier New"/>
                <a:cs typeface="Courier New"/>
              </a:rPr>
              <a:t>Sprint 1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6916720-6D22-4D4B-BC19-23008C7DD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1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wall painted with an arrow and a dartboard">
            <a:extLst>
              <a:ext uri="{FF2B5EF4-FFF2-40B4-BE49-F238E27FC236}">
                <a16:creationId xmlns:a16="http://schemas.microsoft.com/office/drawing/2014/main" id="{960A7B71-85CD-4A2A-9E50-B6FEF155C8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21556" b="69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15">
            <a:extLst>
              <a:ext uri="{FF2B5EF4-FFF2-40B4-BE49-F238E27FC236}">
                <a16:creationId xmlns:a16="http://schemas.microsoft.com/office/drawing/2014/main" id="{CC1CA635-2D9C-4E3E-820F-5FE35AC14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BAB254-CE01-4DF0-A0EB-2693C928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Team Goal</a:t>
            </a:r>
          </a:p>
        </p:txBody>
      </p:sp>
      <p:cxnSp>
        <p:nvCxnSpPr>
          <p:cNvPr id="24" name="Straight Connector 17">
            <a:extLst>
              <a:ext uri="{FF2B5EF4-FFF2-40B4-BE49-F238E27FC236}">
                <a16:creationId xmlns:a16="http://schemas.microsoft.com/office/drawing/2014/main" id="{E0E62FBC-456F-48AE-91ED-3956405D7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638167"/>
      </p:ext>
    </p:extLst>
  </p:cSld>
  <p:clrMapOvr>
    <a:masterClrMapping/>
  </p:clrMapOvr>
  <p:transition spd="slow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teel gears">
            <a:extLst>
              <a:ext uri="{FF2B5EF4-FFF2-40B4-BE49-F238E27FC236}">
                <a16:creationId xmlns:a16="http://schemas.microsoft.com/office/drawing/2014/main" id="{132DC86A-0D41-4123-9407-FBBF63AFA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5730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F007B-3009-4DE6-B513-0BE72F995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847726"/>
            <a:ext cx="9886950" cy="3181350"/>
          </a:xfrm>
        </p:spPr>
        <p:txBody>
          <a:bodyPr>
            <a:normAutofit/>
          </a:bodyPr>
          <a:lstStyle/>
          <a:p>
            <a:pPr>
              <a:buClrTx/>
              <a:buFont typeface="Wingdings" panose="05000000000000000000" pitchFamily="2" charset="2"/>
              <a:buChar char="v"/>
            </a:pPr>
            <a:r>
              <a:rPr lang="en-US" sz="2800" b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Have working sensors for the base of the system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sz="2800" b="1">
              <a:solidFill>
                <a:schemeClr val="tx1">
                  <a:lumMod val="95000"/>
                  <a:lumOff val="5000"/>
                </a:schemeClr>
              </a:solidFill>
              <a:latin typeface="Consolas" panose="020B0609020204030204" pitchFamily="49" charset="0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sz="2800" b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Have a working fan 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sz="2800" b="1">
              <a:solidFill>
                <a:schemeClr val="tx1">
                  <a:lumMod val="95000"/>
                  <a:lumOff val="5000"/>
                </a:schemeClr>
              </a:solidFill>
              <a:latin typeface="Consolas" panose="020B0609020204030204" pitchFamily="49" charset="0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sz="2800" b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Design a porotype UI interface for the control application</a:t>
            </a:r>
          </a:p>
        </p:txBody>
      </p:sp>
    </p:spTree>
    <p:extLst>
      <p:ext uri="{BB962C8B-B14F-4D97-AF65-F5344CB8AC3E}">
        <p14:creationId xmlns:p14="http://schemas.microsoft.com/office/powerpoint/2010/main" val="1402128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4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lack and white spiralling staircase">
            <a:extLst>
              <a:ext uri="{FF2B5EF4-FFF2-40B4-BE49-F238E27FC236}">
                <a16:creationId xmlns:a16="http://schemas.microsoft.com/office/drawing/2014/main" id="{6F64073C-2D26-47A8-BBB4-BB677DB6268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2" name="Rectangle 16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BA2AEF-6A02-4590-93CC-2F810FBB2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349" y="3429000"/>
            <a:ext cx="7501651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Features</a:t>
            </a:r>
          </a:p>
        </p:txBody>
      </p:sp>
      <p:cxnSp>
        <p:nvCxnSpPr>
          <p:cNvPr id="14" name="Straight Connector 18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4831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glitter dir="r" pattern="hexago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Picture 418">
            <a:extLst>
              <a:ext uri="{FF2B5EF4-FFF2-40B4-BE49-F238E27FC236}">
                <a16:creationId xmlns:a16="http://schemas.microsoft.com/office/drawing/2014/main" id="{4503914F-2740-4068-BFA7-4BB03D4B1C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262" b="105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421" name="Straight Connector 103">
            <a:extLst>
              <a:ext uri="{FF2B5EF4-FFF2-40B4-BE49-F238E27FC236}">
                <a16:creationId xmlns:a16="http://schemas.microsoft.com/office/drawing/2014/main" id="{5ECB1430-5CD1-470D-8F0F-7EDE4C790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D605B54F-0D56-48ED-BFE7-BEEA4B5D4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14848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19" name="TextBox 418">
            <a:extLst>
              <a:ext uri="{FF2B5EF4-FFF2-40B4-BE49-F238E27FC236}">
                <a16:creationId xmlns:a16="http://schemas.microsoft.com/office/drawing/2014/main" id="{041E99E2-1462-4EF7-ABAA-0C181B96B4A2}"/>
              </a:ext>
            </a:extLst>
          </p:cNvPr>
          <p:cNvSpPr txBox="1"/>
          <p:nvPr/>
        </p:nvSpPr>
        <p:spPr>
          <a:xfrm>
            <a:off x="10058082" y="6657945"/>
            <a:ext cx="213391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22787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>
        <p14:vortex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race track with numbers painted on it">
            <a:extLst>
              <a:ext uri="{FF2B5EF4-FFF2-40B4-BE49-F238E27FC236}">
                <a16:creationId xmlns:a16="http://schemas.microsoft.com/office/drawing/2014/main" id="{212C5B65-10C3-488F-BE42-0D081F7E8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3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126F1-464B-433C-9775-B0E207AA5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349" y="3429000"/>
            <a:ext cx="7501651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900" kern="1200" cap="all" spc="200" baseline="0">
                <a:solidFill>
                  <a:srgbClr val="FFFFFF"/>
                </a:solidFill>
                <a:latin typeface="Arial Black" panose="020B0A04020102020204" pitchFamily="34" charset="0"/>
              </a:rPr>
              <a:t>Planning</a:t>
            </a:r>
            <a:br>
              <a:rPr lang="en-US" sz="3900" kern="1200" cap="all" spc="200" baseline="0">
                <a:solidFill>
                  <a:srgbClr val="FFFFFF"/>
                </a:solidFill>
                <a:latin typeface="Arial Black" panose="020B0A04020102020204" pitchFamily="34" charset="0"/>
              </a:rPr>
            </a:br>
            <a:r>
              <a:rPr lang="en-US" sz="3900" kern="1200" cap="all" spc="200" baseline="0">
                <a:solidFill>
                  <a:srgbClr val="FFFFFF"/>
                </a:solidFill>
                <a:latin typeface="Arial Black" panose="020B0A04020102020204" pitchFamily="34" charset="0"/>
              </a:rPr>
              <a:t> For Next Sprint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5CE9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153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46" descr="Ancient blue, brown, and yellow mosaic tiles">
            <a:extLst>
              <a:ext uri="{FF2B5EF4-FFF2-40B4-BE49-F238E27FC236}">
                <a16:creationId xmlns:a16="http://schemas.microsoft.com/office/drawing/2014/main" id="{292DB299-A0C1-4F7B-BF6C-96C0215C8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638"/>
            <a:ext cx="12203500" cy="6863638"/>
          </a:xfrm>
          <a:prstGeom prst="rect">
            <a:avLst/>
          </a:prstGeom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899B6EC-0DAA-4664-B8C8-DA9090EBC7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6725869"/>
              </p:ext>
            </p:extLst>
          </p:nvPr>
        </p:nvGraphicFramePr>
        <p:xfrm>
          <a:off x="965200" y="642939"/>
          <a:ext cx="10255250" cy="3403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29619CC-CE05-41C6-8028-1F2E61AFA3AA}"/>
              </a:ext>
            </a:extLst>
          </p:cNvPr>
          <p:cNvSpPr txBox="1"/>
          <p:nvPr/>
        </p:nvSpPr>
        <p:spPr>
          <a:xfrm rot="21098606">
            <a:off x="1924048" y="4573130"/>
            <a:ext cx="2600325" cy="144655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400">
                <a:ln w="19050">
                  <a:solidFill>
                    <a:srgbClr val="FFFF00"/>
                  </a:solidFill>
                </a:ln>
                <a:solidFill>
                  <a:srgbClr val="002060"/>
                </a:solidFill>
                <a:latin typeface="Casanova Scotia" panose="02000500000000000000" pitchFamily="2" charset="0"/>
              </a:rPr>
              <a:t>Sprint Goals</a:t>
            </a:r>
            <a:endParaRPr lang="en-GB" sz="4400">
              <a:ln w="19050">
                <a:solidFill>
                  <a:srgbClr val="FFFF00"/>
                </a:solidFill>
              </a:ln>
              <a:solidFill>
                <a:srgbClr val="002060"/>
              </a:solidFill>
              <a:latin typeface="Casanova Scotia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6001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4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ountains and a lake">
            <a:extLst>
              <a:ext uri="{FF2B5EF4-FFF2-40B4-BE49-F238E27FC236}">
                <a16:creationId xmlns:a16="http://schemas.microsoft.com/office/drawing/2014/main" id="{F8334657-7D0C-4B37-890A-4C9980C1FF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94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2" name="Rectangle 16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432E5-3346-4FD9-BC14-D8CDBDA92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349" y="3429000"/>
            <a:ext cx="7501651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cap="all" spc="200" baseline="0">
                <a:solidFill>
                  <a:srgbClr val="FFFFFF"/>
                </a:solidFill>
                <a:latin typeface="Arial Black" panose="020B0A04020102020204" pitchFamily="34" charset="0"/>
              </a:rPr>
              <a:t>Retrospective</a:t>
            </a:r>
          </a:p>
        </p:txBody>
      </p:sp>
      <p:cxnSp>
        <p:nvCxnSpPr>
          <p:cNvPr id="14" name="Straight Connector 18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699CD7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4451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Gray and blue patterns">
            <a:extLst>
              <a:ext uri="{FF2B5EF4-FFF2-40B4-BE49-F238E27FC236}">
                <a16:creationId xmlns:a16="http://schemas.microsoft.com/office/drawing/2014/main" id="{883B924F-8261-4BBD-A672-BA03229110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" y="0"/>
            <a:ext cx="12191551" cy="6858000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7A0C9D6-0D31-4AEF-88FC-E7759086DB9E}"/>
              </a:ext>
            </a:extLst>
          </p:cNvPr>
          <p:cNvSpPr/>
          <p:nvPr/>
        </p:nvSpPr>
        <p:spPr>
          <a:xfrm>
            <a:off x="1331144" y="1710037"/>
            <a:ext cx="331782" cy="331782"/>
          </a:xfrm>
          <a:custGeom>
            <a:avLst/>
            <a:gdLst>
              <a:gd name="connsiteX0" fmla="*/ 165891 w 331782"/>
              <a:gd name="connsiteY0" fmla="*/ 331782 h 331782"/>
              <a:gd name="connsiteX1" fmla="*/ 331782 w 331782"/>
              <a:gd name="connsiteY1" fmla="*/ 165891 h 331782"/>
              <a:gd name="connsiteX2" fmla="*/ 165891 w 331782"/>
              <a:gd name="connsiteY2" fmla="*/ 0 h 331782"/>
              <a:gd name="connsiteX3" fmla="*/ 0 w 331782"/>
              <a:gd name="connsiteY3" fmla="*/ 165891 h 331782"/>
              <a:gd name="connsiteX4" fmla="*/ 165891 w 331782"/>
              <a:gd name="connsiteY4" fmla="*/ 331782 h 33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782" h="331782">
                <a:moveTo>
                  <a:pt x="165891" y="331782"/>
                </a:moveTo>
                <a:cubicBezTo>
                  <a:pt x="257509" y="331782"/>
                  <a:pt x="331782" y="257509"/>
                  <a:pt x="331782" y="165891"/>
                </a:cubicBezTo>
                <a:cubicBezTo>
                  <a:pt x="331782" y="74273"/>
                  <a:pt x="257509" y="0"/>
                  <a:pt x="165891" y="0"/>
                </a:cubicBezTo>
                <a:cubicBezTo>
                  <a:pt x="74273" y="0"/>
                  <a:pt x="0" y="74273"/>
                  <a:pt x="0" y="165891"/>
                </a:cubicBezTo>
                <a:cubicBezTo>
                  <a:pt x="0" y="257509"/>
                  <a:pt x="74273" y="331782"/>
                  <a:pt x="165891" y="331782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6A3424C-5C4B-403B-B5EA-CD856F28EE16}"/>
              </a:ext>
            </a:extLst>
          </p:cNvPr>
          <p:cNvSpPr/>
          <p:nvPr/>
        </p:nvSpPr>
        <p:spPr>
          <a:xfrm>
            <a:off x="1333440" y="2084650"/>
            <a:ext cx="744213" cy="1318470"/>
          </a:xfrm>
          <a:custGeom>
            <a:avLst/>
            <a:gdLst>
              <a:gd name="connsiteX0" fmla="*/ 379917 w 744213"/>
              <a:gd name="connsiteY0" fmla="*/ 333078 h 1318470"/>
              <a:gd name="connsiteX1" fmla="*/ 429020 w 744213"/>
              <a:gd name="connsiteY1" fmla="*/ 349004 h 1318470"/>
              <a:gd name="connsiteX2" fmla="*/ 661268 w 744213"/>
              <a:gd name="connsiteY2" fmla="*/ 349004 h 1318470"/>
              <a:gd name="connsiteX3" fmla="*/ 744213 w 744213"/>
              <a:gd name="connsiteY3" fmla="*/ 266058 h 1318470"/>
              <a:gd name="connsiteX4" fmla="*/ 661268 w 744213"/>
              <a:gd name="connsiteY4" fmla="*/ 183113 h 1318470"/>
              <a:gd name="connsiteX5" fmla="*/ 456227 w 744213"/>
              <a:gd name="connsiteY5" fmla="*/ 183113 h 1318470"/>
              <a:gd name="connsiteX6" fmla="*/ 298298 w 744213"/>
              <a:gd name="connsiteY6" fmla="*/ 67321 h 1318470"/>
              <a:gd name="connsiteX7" fmla="*/ 148333 w 744213"/>
              <a:gd name="connsiteY7" fmla="*/ 964 h 1318470"/>
              <a:gd name="connsiteX8" fmla="*/ 26 w 744213"/>
              <a:gd name="connsiteY8" fmla="*/ 171832 h 1318470"/>
              <a:gd name="connsiteX9" fmla="*/ 26 w 744213"/>
              <a:gd name="connsiteY9" fmla="*/ 647607 h 1318470"/>
              <a:gd name="connsiteX10" fmla="*/ 165917 w 744213"/>
              <a:gd name="connsiteY10" fmla="*/ 813499 h 1318470"/>
              <a:gd name="connsiteX11" fmla="*/ 329486 w 744213"/>
              <a:gd name="connsiteY11" fmla="*/ 813499 h 1318470"/>
              <a:gd name="connsiteX12" fmla="*/ 329486 w 744213"/>
              <a:gd name="connsiteY12" fmla="*/ 813499 h 1318470"/>
              <a:gd name="connsiteX13" fmla="*/ 528555 w 744213"/>
              <a:gd name="connsiteY13" fmla="*/ 813499 h 1318470"/>
              <a:gd name="connsiteX14" fmla="*/ 528555 w 744213"/>
              <a:gd name="connsiteY14" fmla="*/ 1235525 h 1318470"/>
              <a:gd name="connsiteX15" fmla="*/ 611501 w 744213"/>
              <a:gd name="connsiteY15" fmla="*/ 1318471 h 1318470"/>
              <a:gd name="connsiteX16" fmla="*/ 694446 w 744213"/>
              <a:gd name="connsiteY16" fmla="*/ 1235525 h 1318470"/>
              <a:gd name="connsiteX17" fmla="*/ 694446 w 744213"/>
              <a:gd name="connsiteY17" fmla="*/ 729558 h 1318470"/>
              <a:gd name="connsiteX18" fmla="*/ 611501 w 744213"/>
              <a:gd name="connsiteY18" fmla="*/ 646612 h 1318470"/>
              <a:gd name="connsiteX19" fmla="*/ 329486 w 744213"/>
              <a:gd name="connsiteY19" fmla="*/ 646612 h 1318470"/>
              <a:gd name="connsiteX20" fmla="*/ 329486 w 744213"/>
              <a:gd name="connsiteY20" fmla="*/ 295587 h 1318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44213" h="1318470">
                <a:moveTo>
                  <a:pt x="379917" y="333078"/>
                </a:moveTo>
                <a:cubicBezTo>
                  <a:pt x="394216" y="343393"/>
                  <a:pt x="411390" y="348964"/>
                  <a:pt x="429020" y="349004"/>
                </a:cubicBezTo>
                <a:lnTo>
                  <a:pt x="661268" y="349004"/>
                </a:lnTo>
                <a:cubicBezTo>
                  <a:pt x="707077" y="349004"/>
                  <a:pt x="744213" y="311867"/>
                  <a:pt x="744213" y="266058"/>
                </a:cubicBezTo>
                <a:cubicBezTo>
                  <a:pt x="744213" y="220249"/>
                  <a:pt x="707077" y="183113"/>
                  <a:pt x="661268" y="183113"/>
                </a:cubicBezTo>
                <a:lnTo>
                  <a:pt x="456227" y="183113"/>
                </a:lnTo>
                <a:lnTo>
                  <a:pt x="298298" y="67321"/>
                </a:lnTo>
                <a:cubicBezTo>
                  <a:pt x="263810" y="19932"/>
                  <a:pt x="206600" y="-5383"/>
                  <a:pt x="148333" y="964"/>
                </a:cubicBezTo>
                <a:cubicBezTo>
                  <a:pt x="62487" y="11638"/>
                  <a:pt x="-1483" y="85340"/>
                  <a:pt x="26" y="171832"/>
                </a:cubicBezTo>
                <a:lnTo>
                  <a:pt x="26" y="647607"/>
                </a:lnTo>
                <a:cubicBezTo>
                  <a:pt x="26" y="739226"/>
                  <a:pt x="74299" y="813499"/>
                  <a:pt x="165917" y="813499"/>
                </a:cubicBezTo>
                <a:lnTo>
                  <a:pt x="329486" y="813499"/>
                </a:lnTo>
                <a:lnTo>
                  <a:pt x="329486" y="813499"/>
                </a:lnTo>
                <a:lnTo>
                  <a:pt x="528555" y="813499"/>
                </a:lnTo>
                <a:lnTo>
                  <a:pt x="528555" y="1235525"/>
                </a:lnTo>
                <a:cubicBezTo>
                  <a:pt x="528555" y="1281335"/>
                  <a:pt x="565691" y="1318471"/>
                  <a:pt x="611501" y="1318471"/>
                </a:cubicBezTo>
                <a:cubicBezTo>
                  <a:pt x="657310" y="1318471"/>
                  <a:pt x="694446" y="1281335"/>
                  <a:pt x="694446" y="1235525"/>
                </a:cubicBezTo>
                <a:lnTo>
                  <a:pt x="694446" y="729558"/>
                </a:lnTo>
                <a:cubicBezTo>
                  <a:pt x="694446" y="683748"/>
                  <a:pt x="657310" y="646612"/>
                  <a:pt x="611501" y="646612"/>
                </a:cubicBezTo>
                <a:lnTo>
                  <a:pt x="329486" y="646612"/>
                </a:lnTo>
                <a:lnTo>
                  <a:pt x="329486" y="295587"/>
                </a:ln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D378509-7133-436B-B697-41C6A131F3B9}"/>
              </a:ext>
            </a:extLst>
          </p:cNvPr>
          <p:cNvSpPr/>
          <p:nvPr/>
        </p:nvSpPr>
        <p:spPr>
          <a:xfrm>
            <a:off x="3122767" y="1710037"/>
            <a:ext cx="331782" cy="331782"/>
          </a:xfrm>
          <a:custGeom>
            <a:avLst/>
            <a:gdLst>
              <a:gd name="connsiteX0" fmla="*/ 165891 w 331782"/>
              <a:gd name="connsiteY0" fmla="*/ 331782 h 331782"/>
              <a:gd name="connsiteX1" fmla="*/ 331782 w 331782"/>
              <a:gd name="connsiteY1" fmla="*/ 165891 h 331782"/>
              <a:gd name="connsiteX2" fmla="*/ 165891 w 331782"/>
              <a:gd name="connsiteY2" fmla="*/ 0 h 331782"/>
              <a:gd name="connsiteX3" fmla="*/ 0 w 331782"/>
              <a:gd name="connsiteY3" fmla="*/ 165891 h 331782"/>
              <a:gd name="connsiteX4" fmla="*/ 165891 w 331782"/>
              <a:gd name="connsiteY4" fmla="*/ 331782 h 33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782" h="331782">
                <a:moveTo>
                  <a:pt x="165891" y="331782"/>
                </a:moveTo>
                <a:cubicBezTo>
                  <a:pt x="257509" y="331782"/>
                  <a:pt x="331782" y="257509"/>
                  <a:pt x="331782" y="165891"/>
                </a:cubicBezTo>
                <a:cubicBezTo>
                  <a:pt x="331782" y="74273"/>
                  <a:pt x="257509" y="0"/>
                  <a:pt x="165891" y="0"/>
                </a:cubicBezTo>
                <a:cubicBezTo>
                  <a:pt x="74273" y="0"/>
                  <a:pt x="0" y="74273"/>
                  <a:pt x="0" y="165891"/>
                </a:cubicBezTo>
                <a:cubicBezTo>
                  <a:pt x="0" y="257509"/>
                  <a:pt x="74273" y="331782"/>
                  <a:pt x="165891" y="331782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D40E762-6D33-48EE-870A-114878B43A8C}"/>
              </a:ext>
            </a:extLst>
          </p:cNvPr>
          <p:cNvSpPr/>
          <p:nvPr/>
        </p:nvSpPr>
        <p:spPr>
          <a:xfrm>
            <a:off x="2708039" y="2082991"/>
            <a:ext cx="743551" cy="1320129"/>
          </a:xfrm>
          <a:custGeom>
            <a:avLst/>
            <a:gdLst>
              <a:gd name="connsiteX0" fmla="*/ 595881 w 743551"/>
              <a:gd name="connsiteY0" fmla="*/ 964 h 1320129"/>
              <a:gd name="connsiteX1" fmla="*/ 445915 w 743551"/>
              <a:gd name="connsiteY1" fmla="*/ 67321 h 1320129"/>
              <a:gd name="connsiteX2" fmla="*/ 287987 w 743551"/>
              <a:gd name="connsiteY2" fmla="*/ 184771 h 1320129"/>
              <a:gd name="connsiteX3" fmla="*/ 82946 w 743551"/>
              <a:gd name="connsiteY3" fmla="*/ 184771 h 1320129"/>
              <a:gd name="connsiteX4" fmla="*/ 0 w 743551"/>
              <a:gd name="connsiteY4" fmla="*/ 267717 h 1320129"/>
              <a:gd name="connsiteX5" fmla="*/ 82946 w 743551"/>
              <a:gd name="connsiteY5" fmla="*/ 350662 h 1320129"/>
              <a:gd name="connsiteX6" fmla="*/ 315193 w 743551"/>
              <a:gd name="connsiteY6" fmla="*/ 350662 h 1320129"/>
              <a:gd name="connsiteX7" fmla="*/ 364297 w 743551"/>
              <a:gd name="connsiteY7" fmla="*/ 334737 h 1320129"/>
              <a:gd name="connsiteX8" fmla="*/ 414728 w 743551"/>
              <a:gd name="connsiteY8" fmla="*/ 297246 h 1320129"/>
              <a:gd name="connsiteX9" fmla="*/ 414728 w 743551"/>
              <a:gd name="connsiteY9" fmla="*/ 649266 h 1320129"/>
              <a:gd name="connsiteX10" fmla="*/ 133708 w 743551"/>
              <a:gd name="connsiteY10" fmla="*/ 649266 h 1320129"/>
              <a:gd name="connsiteX11" fmla="*/ 50763 w 743551"/>
              <a:gd name="connsiteY11" fmla="*/ 732212 h 1320129"/>
              <a:gd name="connsiteX12" fmla="*/ 50763 w 743551"/>
              <a:gd name="connsiteY12" fmla="*/ 1237184 h 1320129"/>
              <a:gd name="connsiteX13" fmla="*/ 133708 w 743551"/>
              <a:gd name="connsiteY13" fmla="*/ 1320130 h 1320129"/>
              <a:gd name="connsiteX14" fmla="*/ 216654 w 743551"/>
              <a:gd name="connsiteY14" fmla="*/ 1237184 h 1320129"/>
              <a:gd name="connsiteX15" fmla="*/ 216654 w 743551"/>
              <a:gd name="connsiteY15" fmla="*/ 815157 h 1320129"/>
              <a:gd name="connsiteX16" fmla="*/ 415723 w 743551"/>
              <a:gd name="connsiteY16" fmla="*/ 815157 h 1320129"/>
              <a:gd name="connsiteX17" fmla="*/ 415723 w 743551"/>
              <a:gd name="connsiteY17" fmla="*/ 815157 h 1320129"/>
              <a:gd name="connsiteX18" fmla="*/ 577633 w 743551"/>
              <a:gd name="connsiteY18" fmla="*/ 815157 h 1320129"/>
              <a:gd name="connsiteX19" fmla="*/ 743524 w 743551"/>
              <a:gd name="connsiteY19" fmla="*/ 649266 h 1320129"/>
              <a:gd name="connsiteX20" fmla="*/ 743524 w 743551"/>
              <a:gd name="connsiteY20" fmla="*/ 171832 h 1320129"/>
              <a:gd name="connsiteX21" fmla="*/ 595881 w 743551"/>
              <a:gd name="connsiteY21" fmla="*/ 964 h 1320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43551" h="1320129">
                <a:moveTo>
                  <a:pt x="595881" y="964"/>
                </a:moveTo>
                <a:cubicBezTo>
                  <a:pt x="537613" y="-5383"/>
                  <a:pt x="480404" y="19932"/>
                  <a:pt x="445915" y="67321"/>
                </a:cubicBezTo>
                <a:lnTo>
                  <a:pt x="287987" y="184771"/>
                </a:lnTo>
                <a:lnTo>
                  <a:pt x="82946" y="184771"/>
                </a:lnTo>
                <a:cubicBezTo>
                  <a:pt x="37136" y="184771"/>
                  <a:pt x="0" y="221908"/>
                  <a:pt x="0" y="267717"/>
                </a:cubicBezTo>
                <a:cubicBezTo>
                  <a:pt x="0" y="313526"/>
                  <a:pt x="37136" y="350662"/>
                  <a:pt x="82946" y="350662"/>
                </a:cubicBezTo>
                <a:lnTo>
                  <a:pt x="315193" y="350662"/>
                </a:lnTo>
                <a:cubicBezTo>
                  <a:pt x="332824" y="350623"/>
                  <a:pt x="349997" y="345052"/>
                  <a:pt x="364297" y="334737"/>
                </a:cubicBezTo>
                <a:lnTo>
                  <a:pt x="414728" y="297246"/>
                </a:lnTo>
                <a:lnTo>
                  <a:pt x="414728" y="649266"/>
                </a:lnTo>
                <a:lnTo>
                  <a:pt x="133708" y="649266"/>
                </a:lnTo>
                <a:cubicBezTo>
                  <a:pt x="87899" y="649266"/>
                  <a:pt x="50763" y="686403"/>
                  <a:pt x="50763" y="732212"/>
                </a:cubicBezTo>
                <a:lnTo>
                  <a:pt x="50763" y="1237184"/>
                </a:lnTo>
                <a:cubicBezTo>
                  <a:pt x="50763" y="1282993"/>
                  <a:pt x="87899" y="1320130"/>
                  <a:pt x="133708" y="1320130"/>
                </a:cubicBezTo>
                <a:cubicBezTo>
                  <a:pt x="179517" y="1320130"/>
                  <a:pt x="216654" y="1282993"/>
                  <a:pt x="216654" y="1237184"/>
                </a:cubicBezTo>
                <a:lnTo>
                  <a:pt x="216654" y="815157"/>
                </a:lnTo>
                <a:lnTo>
                  <a:pt x="415723" y="815157"/>
                </a:lnTo>
                <a:lnTo>
                  <a:pt x="415723" y="815157"/>
                </a:lnTo>
                <a:lnTo>
                  <a:pt x="577633" y="815157"/>
                </a:lnTo>
                <a:cubicBezTo>
                  <a:pt x="669251" y="815157"/>
                  <a:pt x="743524" y="740885"/>
                  <a:pt x="743524" y="649266"/>
                </a:cubicBezTo>
                <a:lnTo>
                  <a:pt x="743524" y="171832"/>
                </a:lnTo>
                <a:cubicBezTo>
                  <a:pt x="745073" y="85562"/>
                  <a:pt x="681460" y="11946"/>
                  <a:pt x="595881" y="964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24A617E-8716-4979-B04F-26E7405E042F}"/>
              </a:ext>
            </a:extLst>
          </p:cNvPr>
          <p:cNvSpPr/>
          <p:nvPr/>
        </p:nvSpPr>
        <p:spPr>
          <a:xfrm>
            <a:off x="1762461" y="2500010"/>
            <a:ext cx="1260771" cy="928989"/>
          </a:xfrm>
          <a:custGeom>
            <a:avLst/>
            <a:gdLst>
              <a:gd name="connsiteX0" fmla="*/ 1194416 w 1260771"/>
              <a:gd name="connsiteY0" fmla="*/ 0 h 928989"/>
              <a:gd name="connsiteX1" fmla="*/ 66356 w 1260771"/>
              <a:gd name="connsiteY1" fmla="*/ 0 h 928989"/>
              <a:gd name="connsiteX2" fmla="*/ 0 w 1260771"/>
              <a:gd name="connsiteY2" fmla="*/ 66356 h 928989"/>
              <a:gd name="connsiteX3" fmla="*/ 66356 w 1260771"/>
              <a:gd name="connsiteY3" fmla="*/ 132713 h 928989"/>
              <a:gd name="connsiteX4" fmla="*/ 564030 w 1260771"/>
              <a:gd name="connsiteY4" fmla="*/ 132713 h 928989"/>
              <a:gd name="connsiteX5" fmla="*/ 564030 w 1260771"/>
              <a:gd name="connsiteY5" fmla="*/ 796277 h 928989"/>
              <a:gd name="connsiteX6" fmla="*/ 364960 w 1260771"/>
              <a:gd name="connsiteY6" fmla="*/ 796277 h 928989"/>
              <a:gd name="connsiteX7" fmla="*/ 364960 w 1260771"/>
              <a:gd name="connsiteY7" fmla="*/ 928990 h 928989"/>
              <a:gd name="connsiteX8" fmla="*/ 895812 w 1260771"/>
              <a:gd name="connsiteY8" fmla="*/ 928990 h 928989"/>
              <a:gd name="connsiteX9" fmla="*/ 895812 w 1260771"/>
              <a:gd name="connsiteY9" fmla="*/ 796277 h 928989"/>
              <a:gd name="connsiteX10" fmla="*/ 696742 w 1260771"/>
              <a:gd name="connsiteY10" fmla="*/ 796277 h 928989"/>
              <a:gd name="connsiteX11" fmla="*/ 696742 w 1260771"/>
              <a:gd name="connsiteY11" fmla="*/ 132713 h 928989"/>
              <a:gd name="connsiteX12" fmla="*/ 1194416 w 1260771"/>
              <a:gd name="connsiteY12" fmla="*/ 132713 h 928989"/>
              <a:gd name="connsiteX13" fmla="*/ 1260772 w 1260771"/>
              <a:gd name="connsiteY13" fmla="*/ 66356 h 928989"/>
              <a:gd name="connsiteX14" fmla="*/ 1194416 w 1260771"/>
              <a:gd name="connsiteY14" fmla="*/ 0 h 928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60771" h="928989">
                <a:moveTo>
                  <a:pt x="1194416" y="0"/>
                </a:moveTo>
                <a:lnTo>
                  <a:pt x="66356" y="0"/>
                </a:lnTo>
                <a:cubicBezTo>
                  <a:pt x="29708" y="0"/>
                  <a:pt x="0" y="29708"/>
                  <a:pt x="0" y="66356"/>
                </a:cubicBezTo>
                <a:cubicBezTo>
                  <a:pt x="0" y="103005"/>
                  <a:pt x="29708" y="132713"/>
                  <a:pt x="66356" y="132713"/>
                </a:cubicBezTo>
                <a:lnTo>
                  <a:pt x="564030" y="132713"/>
                </a:lnTo>
                <a:lnTo>
                  <a:pt x="564030" y="796277"/>
                </a:lnTo>
                <a:lnTo>
                  <a:pt x="364960" y="796277"/>
                </a:lnTo>
                <a:lnTo>
                  <a:pt x="364960" y="928990"/>
                </a:lnTo>
                <a:lnTo>
                  <a:pt x="895812" y="928990"/>
                </a:lnTo>
                <a:lnTo>
                  <a:pt x="895812" y="796277"/>
                </a:lnTo>
                <a:lnTo>
                  <a:pt x="696742" y="796277"/>
                </a:lnTo>
                <a:lnTo>
                  <a:pt x="696742" y="132713"/>
                </a:lnTo>
                <a:lnTo>
                  <a:pt x="1194416" y="132713"/>
                </a:lnTo>
                <a:cubicBezTo>
                  <a:pt x="1231064" y="132713"/>
                  <a:pt x="1260772" y="103005"/>
                  <a:pt x="1260772" y="66356"/>
                </a:cubicBezTo>
                <a:cubicBezTo>
                  <a:pt x="1260772" y="29708"/>
                  <a:pt x="1231064" y="0"/>
                  <a:pt x="1194416" y="0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08C46E9-1D7C-4281-9383-032F7140B7FD}"/>
              </a:ext>
            </a:extLst>
          </p:cNvPr>
          <p:cNvSpPr/>
          <p:nvPr/>
        </p:nvSpPr>
        <p:spPr>
          <a:xfrm>
            <a:off x="1132075" y="2234584"/>
            <a:ext cx="663564" cy="1194415"/>
          </a:xfrm>
          <a:custGeom>
            <a:avLst/>
            <a:gdLst>
              <a:gd name="connsiteX0" fmla="*/ 597208 w 663564"/>
              <a:gd name="connsiteY0" fmla="*/ 729921 h 1194415"/>
              <a:gd name="connsiteX1" fmla="*/ 132713 w 663564"/>
              <a:gd name="connsiteY1" fmla="*/ 729921 h 1194415"/>
              <a:gd name="connsiteX2" fmla="*/ 132713 w 663564"/>
              <a:gd name="connsiteY2" fmla="*/ 66356 h 1194415"/>
              <a:gd name="connsiteX3" fmla="*/ 66356 w 663564"/>
              <a:gd name="connsiteY3" fmla="*/ 0 h 1194415"/>
              <a:gd name="connsiteX4" fmla="*/ 0 w 663564"/>
              <a:gd name="connsiteY4" fmla="*/ 66356 h 1194415"/>
              <a:gd name="connsiteX5" fmla="*/ 0 w 663564"/>
              <a:gd name="connsiteY5" fmla="*/ 796277 h 1194415"/>
              <a:gd name="connsiteX6" fmla="*/ 66356 w 663564"/>
              <a:gd name="connsiteY6" fmla="*/ 862633 h 1194415"/>
              <a:gd name="connsiteX7" fmla="*/ 265426 w 663564"/>
              <a:gd name="connsiteY7" fmla="*/ 862633 h 1194415"/>
              <a:gd name="connsiteX8" fmla="*/ 265426 w 663564"/>
              <a:gd name="connsiteY8" fmla="*/ 1061703 h 1194415"/>
              <a:gd name="connsiteX9" fmla="*/ 132713 w 663564"/>
              <a:gd name="connsiteY9" fmla="*/ 1061703 h 1194415"/>
              <a:gd name="connsiteX10" fmla="*/ 132713 w 663564"/>
              <a:gd name="connsiteY10" fmla="*/ 1194416 h 1194415"/>
              <a:gd name="connsiteX11" fmla="*/ 530851 w 663564"/>
              <a:gd name="connsiteY11" fmla="*/ 1194416 h 1194415"/>
              <a:gd name="connsiteX12" fmla="*/ 530851 w 663564"/>
              <a:gd name="connsiteY12" fmla="*/ 1061703 h 1194415"/>
              <a:gd name="connsiteX13" fmla="*/ 398139 w 663564"/>
              <a:gd name="connsiteY13" fmla="*/ 1061703 h 1194415"/>
              <a:gd name="connsiteX14" fmla="*/ 398139 w 663564"/>
              <a:gd name="connsiteY14" fmla="*/ 862633 h 1194415"/>
              <a:gd name="connsiteX15" fmla="*/ 597208 w 663564"/>
              <a:gd name="connsiteY15" fmla="*/ 862633 h 1194415"/>
              <a:gd name="connsiteX16" fmla="*/ 663564 w 663564"/>
              <a:gd name="connsiteY16" fmla="*/ 796277 h 1194415"/>
              <a:gd name="connsiteX17" fmla="*/ 597208 w 663564"/>
              <a:gd name="connsiteY17" fmla="*/ 729921 h 1194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3564" h="1194415">
                <a:moveTo>
                  <a:pt x="597208" y="729921"/>
                </a:moveTo>
                <a:lnTo>
                  <a:pt x="132713" y="729921"/>
                </a:lnTo>
                <a:lnTo>
                  <a:pt x="132713" y="66356"/>
                </a:lnTo>
                <a:cubicBezTo>
                  <a:pt x="132713" y="29708"/>
                  <a:pt x="103005" y="0"/>
                  <a:pt x="66356" y="0"/>
                </a:cubicBezTo>
                <a:cubicBezTo>
                  <a:pt x="29708" y="0"/>
                  <a:pt x="0" y="29708"/>
                  <a:pt x="0" y="66356"/>
                </a:cubicBezTo>
                <a:lnTo>
                  <a:pt x="0" y="796277"/>
                </a:lnTo>
                <a:cubicBezTo>
                  <a:pt x="0" y="832926"/>
                  <a:pt x="29708" y="862633"/>
                  <a:pt x="66356" y="862633"/>
                </a:cubicBezTo>
                <a:lnTo>
                  <a:pt x="265426" y="862633"/>
                </a:lnTo>
                <a:lnTo>
                  <a:pt x="265426" y="1061703"/>
                </a:lnTo>
                <a:lnTo>
                  <a:pt x="132713" y="1061703"/>
                </a:lnTo>
                <a:lnTo>
                  <a:pt x="132713" y="1194416"/>
                </a:lnTo>
                <a:lnTo>
                  <a:pt x="530851" y="1194416"/>
                </a:lnTo>
                <a:lnTo>
                  <a:pt x="530851" y="1061703"/>
                </a:lnTo>
                <a:lnTo>
                  <a:pt x="398139" y="1061703"/>
                </a:lnTo>
                <a:lnTo>
                  <a:pt x="398139" y="862633"/>
                </a:lnTo>
                <a:lnTo>
                  <a:pt x="597208" y="862633"/>
                </a:lnTo>
                <a:cubicBezTo>
                  <a:pt x="633856" y="862633"/>
                  <a:pt x="663564" y="832926"/>
                  <a:pt x="663564" y="796277"/>
                </a:cubicBezTo>
                <a:cubicBezTo>
                  <a:pt x="663564" y="759628"/>
                  <a:pt x="633856" y="729921"/>
                  <a:pt x="597208" y="729921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964417C-E1CC-48AA-99B0-D2EF996FBCD9}"/>
              </a:ext>
            </a:extLst>
          </p:cNvPr>
          <p:cNvSpPr/>
          <p:nvPr/>
        </p:nvSpPr>
        <p:spPr>
          <a:xfrm>
            <a:off x="2990054" y="2251174"/>
            <a:ext cx="663564" cy="1177826"/>
          </a:xfrm>
          <a:custGeom>
            <a:avLst/>
            <a:gdLst>
              <a:gd name="connsiteX0" fmla="*/ 597208 w 663564"/>
              <a:gd name="connsiteY0" fmla="*/ 0 h 1177826"/>
              <a:gd name="connsiteX1" fmla="*/ 530851 w 663564"/>
              <a:gd name="connsiteY1" fmla="*/ 66356 h 1177826"/>
              <a:gd name="connsiteX2" fmla="*/ 530851 w 663564"/>
              <a:gd name="connsiteY2" fmla="*/ 713332 h 1177826"/>
              <a:gd name="connsiteX3" fmla="*/ 66356 w 663564"/>
              <a:gd name="connsiteY3" fmla="*/ 713332 h 1177826"/>
              <a:gd name="connsiteX4" fmla="*/ 0 w 663564"/>
              <a:gd name="connsiteY4" fmla="*/ 779688 h 1177826"/>
              <a:gd name="connsiteX5" fmla="*/ 66356 w 663564"/>
              <a:gd name="connsiteY5" fmla="*/ 846044 h 1177826"/>
              <a:gd name="connsiteX6" fmla="*/ 265426 w 663564"/>
              <a:gd name="connsiteY6" fmla="*/ 846044 h 1177826"/>
              <a:gd name="connsiteX7" fmla="*/ 265426 w 663564"/>
              <a:gd name="connsiteY7" fmla="*/ 1045114 h 1177826"/>
              <a:gd name="connsiteX8" fmla="*/ 132713 w 663564"/>
              <a:gd name="connsiteY8" fmla="*/ 1045114 h 1177826"/>
              <a:gd name="connsiteX9" fmla="*/ 132713 w 663564"/>
              <a:gd name="connsiteY9" fmla="*/ 1177826 h 1177826"/>
              <a:gd name="connsiteX10" fmla="*/ 530851 w 663564"/>
              <a:gd name="connsiteY10" fmla="*/ 1177826 h 1177826"/>
              <a:gd name="connsiteX11" fmla="*/ 530851 w 663564"/>
              <a:gd name="connsiteY11" fmla="*/ 1045114 h 1177826"/>
              <a:gd name="connsiteX12" fmla="*/ 398139 w 663564"/>
              <a:gd name="connsiteY12" fmla="*/ 1045114 h 1177826"/>
              <a:gd name="connsiteX13" fmla="*/ 398139 w 663564"/>
              <a:gd name="connsiteY13" fmla="*/ 846044 h 1177826"/>
              <a:gd name="connsiteX14" fmla="*/ 597208 w 663564"/>
              <a:gd name="connsiteY14" fmla="*/ 846044 h 1177826"/>
              <a:gd name="connsiteX15" fmla="*/ 663564 w 663564"/>
              <a:gd name="connsiteY15" fmla="*/ 779688 h 1177826"/>
              <a:gd name="connsiteX16" fmla="*/ 663564 w 663564"/>
              <a:gd name="connsiteY16" fmla="*/ 66356 h 1177826"/>
              <a:gd name="connsiteX17" fmla="*/ 597208 w 663564"/>
              <a:gd name="connsiteY17" fmla="*/ 0 h 117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3564" h="1177826">
                <a:moveTo>
                  <a:pt x="597208" y="0"/>
                </a:moveTo>
                <a:cubicBezTo>
                  <a:pt x="560559" y="0"/>
                  <a:pt x="530851" y="29708"/>
                  <a:pt x="530851" y="66356"/>
                </a:cubicBezTo>
                <a:lnTo>
                  <a:pt x="530851" y="713332"/>
                </a:lnTo>
                <a:lnTo>
                  <a:pt x="66356" y="713332"/>
                </a:lnTo>
                <a:cubicBezTo>
                  <a:pt x="29708" y="713332"/>
                  <a:pt x="0" y="743039"/>
                  <a:pt x="0" y="779688"/>
                </a:cubicBezTo>
                <a:cubicBezTo>
                  <a:pt x="0" y="816337"/>
                  <a:pt x="29708" y="846044"/>
                  <a:pt x="66356" y="846044"/>
                </a:cubicBezTo>
                <a:lnTo>
                  <a:pt x="265426" y="846044"/>
                </a:lnTo>
                <a:lnTo>
                  <a:pt x="265426" y="1045114"/>
                </a:lnTo>
                <a:lnTo>
                  <a:pt x="132713" y="1045114"/>
                </a:lnTo>
                <a:lnTo>
                  <a:pt x="132713" y="1177826"/>
                </a:lnTo>
                <a:lnTo>
                  <a:pt x="530851" y="1177826"/>
                </a:lnTo>
                <a:lnTo>
                  <a:pt x="530851" y="1045114"/>
                </a:lnTo>
                <a:lnTo>
                  <a:pt x="398139" y="1045114"/>
                </a:lnTo>
                <a:lnTo>
                  <a:pt x="398139" y="846044"/>
                </a:lnTo>
                <a:lnTo>
                  <a:pt x="597208" y="846044"/>
                </a:lnTo>
                <a:cubicBezTo>
                  <a:pt x="633856" y="846044"/>
                  <a:pt x="663564" y="816337"/>
                  <a:pt x="663564" y="779688"/>
                </a:cubicBezTo>
                <a:lnTo>
                  <a:pt x="663564" y="66356"/>
                </a:lnTo>
                <a:cubicBezTo>
                  <a:pt x="663564" y="29708"/>
                  <a:pt x="633856" y="0"/>
                  <a:pt x="597208" y="0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DA18AB59-1956-D5CD-B8C3-0BEC9F8C99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0876845"/>
              </p:ext>
            </p:extLst>
          </p:nvPr>
        </p:nvGraphicFramePr>
        <p:xfrm>
          <a:off x="3935633" y="624689"/>
          <a:ext cx="6837991" cy="61291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76135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peelOff"/>
      </p:transition>
    </mc:Choice>
    <mc:Fallback>
      <p:transition spd="slow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ush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2E7E8"/>
      </a:lt2>
      <a:accent1>
        <a:srgbClr val="BD8B7B"/>
      </a:accent1>
      <a:accent2>
        <a:srgbClr val="C9939D"/>
      </a:accent2>
      <a:accent3>
        <a:srgbClr val="B6A17A"/>
      </a:accent3>
      <a:accent4>
        <a:srgbClr val="71AEA6"/>
      </a:accent4>
      <a:accent5>
        <a:srgbClr val="79A9BC"/>
      </a:accent5>
      <a:accent6>
        <a:srgbClr val="7B8FBD"/>
      </a:accent6>
      <a:hlink>
        <a:srgbClr val="5C8A98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5E677EDFAD804B839CCCED222C7941" ma:contentTypeVersion="2" ma:contentTypeDescription="Een nieuw document maken." ma:contentTypeScope="" ma:versionID="b88eada68a1772121706f060f740cca3">
  <xsd:schema xmlns:xsd="http://www.w3.org/2001/XMLSchema" xmlns:xs="http://www.w3.org/2001/XMLSchema" xmlns:p="http://schemas.microsoft.com/office/2006/metadata/properties" xmlns:ns2="68cfe6c6-4105-478b-8c9e-cc0d7d8d4f36" targetNamespace="http://schemas.microsoft.com/office/2006/metadata/properties" ma:root="true" ma:fieldsID="2edef2d46a7dcd3ab95ef715bfe4222c" ns2:_="">
    <xsd:import namespace="68cfe6c6-4105-478b-8c9e-cc0d7d8d4f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cfe6c6-4105-478b-8c9e-cc0d7d8d4f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25B4E72-A873-4810-B9E6-9AEC9320DAA5}">
  <ds:schemaRefs>
    <ds:schemaRef ds:uri="68cfe6c6-4105-478b-8c9e-cc0d7d8d4f3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87D9F72-4377-46B5-95CE-8D44DF98A47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A99323-2392-4680-9170-24E7E3E21D8A}">
  <ds:schemaRefs>
    <ds:schemaRef ds:uri="68cfe6c6-4105-478b-8c9e-cc0d7d8d4f3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BrushVTI</vt:lpstr>
      <vt:lpstr>Integral</vt:lpstr>
      <vt:lpstr>Project Group III</vt:lpstr>
      <vt:lpstr>Team Goal</vt:lpstr>
      <vt:lpstr>PowerPoint Presentation</vt:lpstr>
      <vt:lpstr>Features</vt:lpstr>
      <vt:lpstr>PowerPoint Presentation</vt:lpstr>
      <vt:lpstr>Planning  For Next Sprint</vt:lpstr>
      <vt:lpstr>PowerPoint Presentation</vt:lpstr>
      <vt:lpstr>Retrospective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2022-02-26T11:37:18Z</dcterms:created>
  <dcterms:modified xsi:type="dcterms:W3CDTF">2022-04-25T10:41:42Z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0x010100245E677EDFAD804B839CCCED222C7941</vt:lpwstr>
  </property>
</Properties>
</file>

<file path=docProps/thumbnail.jpeg>
</file>